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Montserrat Bold" charset="1" panose="00000800000000000000"/>
      <p:regular r:id="rId28"/>
    </p:embeddedFont>
    <p:embeddedFont>
      <p:font typeface="Public Sans Bold" charset="1" panose="00000000000000000000"/>
      <p:regular r:id="rId29"/>
    </p:embeddedFont>
    <p:embeddedFont>
      <p:font typeface="Bree Serif" charset="1" panose="02000503040000020004"/>
      <p:regular r:id="rId30"/>
    </p:embeddedFont>
    <p:embeddedFont>
      <p:font typeface="Public Sans" charset="1" panose="00000000000000000000"/>
      <p:regular r:id="rId31"/>
    </p:embeddedFont>
    <p:embeddedFont>
      <p:font typeface="Open Sans Bold" charset="1" panose="020B0806030504020204"/>
      <p:regular r:id="rId32"/>
    </p:embeddedFont>
    <p:embeddedFont>
      <p:font typeface="Barlow Medium" charset="1" panose="00000600000000000000"/>
      <p:regular r:id="rId33"/>
    </p:embeddedFont>
    <p:embeddedFont>
      <p:font typeface="Open Sans" charset="1" panose="020B0606030504020204"/>
      <p:regular r:id="rId34"/>
    </p:embeddedFont>
    <p:embeddedFont>
      <p:font typeface="Open Sans Italics" charset="1" panose="020B0606030504020204"/>
      <p:regular r:id="rId35"/>
    </p:embeddedFont>
    <p:embeddedFont>
      <p:font typeface="League Spartan" charset="1" panose="000008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0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13" Target="../media/image8.png" Type="http://schemas.openxmlformats.org/officeDocument/2006/relationships/image"/><Relationship Id="rId14" Target="../media/image9.svg" Type="http://schemas.openxmlformats.org/officeDocument/2006/relationships/image"/><Relationship Id="rId2" Target="../media/image15.jpeg" Type="http://schemas.openxmlformats.org/officeDocument/2006/relationships/image"/><Relationship Id="rId3" Target="../media/image53.jpeg" Type="http://schemas.openxmlformats.org/officeDocument/2006/relationships/image"/><Relationship Id="rId4" Target="../media/image4.pn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0.jpe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6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2.jpe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6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../media/image23.png" Type="http://schemas.openxmlformats.org/officeDocument/2006/relationships/image"/><Relationship Id="rId16" Target="../media/image24.svg" Type="http://schemas.openxmlformats.org/officeDocument/2006/relationships/image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4.png" Type="http://schemas.openxmlformats.org/officeDocument/2006/relationships/image"/><Relationship Id="rId6" Target="../media/image18.jpe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4.png" Type="http://schemas.openxmlformats.org/officeDocument/2006/relationships/image"/><Relationship Id="rId6" Target="../media/image66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3.png" Type="http://schemas.openxmlformats.org/officeDocument/2006/relationships/image"/><Relationship Id="rId14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15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12.png" Type="http://schemas.openxmlformats.org/officeDocument/2006/relationships/image"/><Relationship Id="rId2" Target="../media/image15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2" Target="../media/image15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6011" y="4395746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05419" y="1891834"/>
            <a:ext cx="10058175" cy="8758373"/>
            <a:chOff x="0" y="0"/>
            <a:chExt cx="802162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059" y="0"/>
              <a:ext cx="788044" cy="698500"/>
            </a:xfrm>
            <a:custGeom>
              <a:avLst/>
              <a:gdLst/>
              <a:ahLst/>
              <a:cxnLst/>
              <a:rect r="r" b="b" t="t" l="l"/>
              <a:pathLst>
                <a:path h="698500" w="788044">
                  <a:moveTo>
                    <a:pt x="781942" y="371870"/>
                  </a:moveTo>
                  <a:lnTo>
                    <a:pt x="605064" y="675880"/>
                  </a:lnTo>
                  <a:cubicBezTo>
                    <a:pt x="596916" y="689884"/>
                    <a:pt x="581935" y="698500"/>
                    <a:pt x="565733" y="698500"/>
                  </a:cubicBezTo>
                  <a:lnTo>
                    <a:pt x="222311" y="698500"/>
                  </a:lnTo>
                  <a:cubicBezTo>
                    <a:pt x="206109" y="698500"/>
                    <a:pt x="191128" y="689884"/>
                    <a:pt x="182980" y="675880"/>
                  </a:cubicBezTo>
                  <a:lnTo>
                    <a:pt x="6102" y="371870"/>
                  </a:lnTo>
                  <a:cubicBezTo>
                    <a:pt x="-2034" y="357887"/>
                    <a:pt x="-2034" y="340613"/>
                    <a:pt x="6102" y="326630"/>
                  </a:cubicBezTo>
                  <a:lnTo>
                    <a:pt x="182980" y="22620"/>
                  </a:lnTo>
                  <a:cubicBezTo>
                    <a:pt x="191128" y="8616"/>
                    <a:pt x="206109" y="0"/>
                    <a:pt x="222311" y="0"/>
                  </a:cubicBezTo>
                  <a:lnTo>
                    <a:pt x="565733" y="0"/>
                  </a:lnTo>
                  <a:cubicBezTo>
                    <a:pt x="581935" y="0"/>
                    <a:pt x="596916" y="8616"/>
                    <a:pt x="605064" y="22620"/>
                  </a:cubicBezTo>
                  <a:lnTo>
                    <a:pt x="781942" y="326630"/>
                  </a:lnTo>
                  <a:cubicBezTo>
                    <a:pt x="790078" y="340613"/>
                    <a:pt x="790078" y="357887"/>
                    <a:pt x="781942" y="371870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7356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125550" y="-3296953"/>
            <a:ext cx="8555124" cy="4688015"/>
            <a:chOff x="0" y="0"/>
            <a:chExt cx="999749" cy="547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485" y="0"/>
              <a:ext cx="990778" cy="547840"/>
            </a:xfrm>
            <a:custGeom>
              <a:avLst/>
              <a:gdLst/>
              <a:ahLst/>
              <a:cxnLst/>
              <a:rect r="r" b="b" t="t" l="l"/>
              <a:pathLst>
                <a:path h="547840" w="990778">
                  <a:moveTo>
                    <a:pt x="987176" y="284822"/>
                  </a:moveTo>
                  <a:lnTo>
                    <a:pt x="800151" y="536938"/>
                  </a:lnTo>
                  <a:cubicBezTo>
                    <a:pt x="795063" y="543796"/>
                    <a:pt x="787029" y="547840"/>
                    <a:pt x="778489" y="547840"/>
                  </a:cubicBezTo>
                  <a:lnTo>
                    <a:pt x="212289" y="547840"/>
                  </a:lnTo>
                  <a:cubicBezTo>
                    <a:pt x="203750" y="547840"/>
                    <a:pt x="195715" y="543796"/>
                    <a:pt x="190628" y="536938"/>
                  </a:cubicBezTo>
                  <a:lnTo>
                    <a:pt x="3602" y="284822"/>
                  </a:lnTo>
                  <a:cubicBezTo>
                    <a:pt x="-1201" y="278347"/>
                    <a:pt x="-1201" y="269492"/>
                    <a:pt x="3602" y="263018"/>
                  </a:cubicBezTo>
                  <a:lnTo>
                    <a:pt x="190628" y="10902"/>
                  </a:lnTo>
                  <a:cubicBezTo>
                    <a:pt x="195715" y="4044"/>
                    <a:pt x="203750" y="0"/>
                    <a:pt x="212289" y="0"/>
                  </a:cubicBezTo>
                  <a:lnTo>
                    <a:pt x="778489" y="0"/>
                  </a:lnTo>
                  <a:cubicBezTo>
                    <a:pt x="787029" y="0"/>
                    <a:pt x="795063" y="4044"/>
                    <a:pt x="800151" y="10902"/>
                  </a:cubicBezTo>
                  <a:lnTo>
                    <a:pt x="987176" y="263018"/>
                  </a:lnTo>
                  <a:cubicBezTo>
                    <a:pt x="991979" y="269492"/>
                    <a:pt x="991979" y="278347"/>
                    <a:pt x="987176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3050398" y="6914292"/>
            <a:ext cx="8555124" cy="4688015"/>
            <a:chOff x="0" y="0"/>
            <a:chExt cx="999749" cy="5478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485" y="0"/>
              <a:ext cx="990778" cy="547840"/>
            </a:xfrm>
            <a:custGeom>
              <a:avLst/>
              <a:gdLst/>
              <a:ahLst/>
              <a:cxnLst/>
              <a:rect r="r" b="b" t="t" l="l"/>
              <a:pathLst>
                <a:path h="547840" w="990778">
                  <a:moveTo>
                    <a:pt x="987176" y="284822"/>
                  </a:moveTo>
                  <a:lnTo>
                    <a:pt x="800151" y="536938"/>
                  </a:lnTo>
                  <a:cubicBezTo>
                    <a:pt x="795063" y="543796"/>
                    <a:pt x="787029" y="547840"/>
                    <a:pt x="778489" y="547840"/>
                  </a:cubicBezTo>
                  <a:lnTo>
                    <a:pt x="212289" y="547840"/>
                  </a:lnTo>
                  <a:cubicBezTo>
                    <a:pt x="203750" y="547840"/>
                    <a:pt x="195715" y="543796"/>
                    <a:pt x="190628" y="536938"/>
                  </a:cubicBezTo>
                  <a:lnTo>
                    <a:pt x="3602" y="284822"/>
                  </a:lnTo>
                  <a:cubicBezTo>
                    <a:pt x="-1201" y="278347"/>
                    <a:pt x="-1201" y="269492"/>
                    <a:pt x="3602" y="263018"/>
                  </a:cubicBezTo>
                  <a:lnTo>
                    <a:pt x="190628" y="10902"/>
                  </a:lnTo>
                  <a:cubicBezTo>
                    <a:pt x="195715" y="4044"/>
                    <a:pt x="203750" y="0"/>
                    <a:pt x="212289" y="0"/>
                  </a:cubicBezTo>
                  <a:lnTo>
                    <a:pt x="778489" y="0"/>
                  </a:lnTo>
                  <a:cubicBezTo>
                    <a:pt x="787029" y="0"/>
                    <a:pt x="795063" y="4044"/>
                    <a:pt x="800151" y="10902"/>
                  </a:cubicBezTo>
                  <a:lnTo>
                    <a:pt x="987176" y="263018"/>
                  </a:lnTo>
                  <a:cubicBezTo>
                    <a:pt x="991979" y="269492"/>
                    <a:pt x="991979" y="278347"/>
                    <a:pt x="987176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895523" y="-826130"/>
            <a:ext cx="10502929" cy="9025955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EDBE0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2040384" y="7905069"/>
            <a:ext cx="12935908" cy="5977256"/>
            <a:chOff x="0" y="0"/>
            <a:chExt cx="1511686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489" y="0"/>
              <a:ext cx="1500708" cy="698500"/>
            </a:xfrm>
            <a:custGeom>
              <a:avLst/>
              <a:gdLst/>
              <a:ahLst/>
              <a:cxnLst/>
              <a:rect r="r" b="b" t="t" l="l"/>
              <a:pathLst>
                <a:path h="698500" w="1500708">
                  <a:moveTo>
                    <a:pt x="1495963" y="366838"/>
                  </a:moveTo>
                  <a:lnTo>
                    <a:pt x="1313230" y="680912"/>
                  </a:lnTo>
                  <a:cubicBezTo>
                    <a:pt x="1306894" y="691801"/>
                    <a:pt x="1295246" y="698500"/>
                    <a:pt x="1282648" y="698500"/>
                  </a:cubicBezTo>
                  <a:lnTo>
                    <a:pt x="218059" y="698500"/>
                  </a:lnTo>
                  <a:cubicBezTo>
                    <a:pt x="205461" y="698500"/>
                    <a:pt x="193813" y="691801"/>
                    <a:pt x="187478" y="680912"/>
                  </a:cubicBezTo>
                  <a:lnTo>
                    <a:pt x="4744" y="366838"/>
                  </a:lnTo>
                  <a:cubicBezTo>
                    <a:pt x="-1582" y="355966"/>
                    <a:pt x="-1582" y="342534"/>
                    <a:pt x="4744" y="331662"/>
                  </a:cubicBezTo>
                  <a:lnTo>
                    <a:pt x="187478" y="17588"/>
                  </a:lnTo>
                  <a:cubicBezTo>
                    <a:pt x="193813" y="6699"/>
                    <a:pt x="205461" y="0"/>
                    <a:pt x="218059" y="0"/>
                  </a:cubicBezTo>
                  <a:lnTo>
                    <a:pt x="1282648" y="0"/>
                  </a:lnTo>
                  <a:cubicBezTo>
                    <a:pt x="1295246" y="0"/>
                    <a:pt x="1306894" y="6699"/>
                    <a:pt x="1313230" y="17588"/>
                  </a:cubicBezTo>
                  <a:lnTo>
                    <a:pt x="1495963" y="331662"/>
                  </a:lnTo>
                  <a:cubicBezTo>
                    <a:pt x="1502289" y="342534"/>
                    <a:pt x="1502289" y="355966"/>
                    <a:pt x="1495963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3634036" y="-4274165"/>
            <a:ext cx="12935908" cy="5977256"/>
            <a:chOff x="0" y="0"/>
            <a:chExt cx="1511686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489" y="0"/>
              <a:ext cx="1500708" cy="698500"/>
            </a:xfrm>
            <a:custGeom>
              <a:avLst/>
              <a:gdLst/>
              <a:ahLst/>
              <a:cxnLst/>
              <a:rect r="r" b="b" t="t" l="l"/>
              <a:pathLst>
                <a:path h="698500" w="1500708">
                  <a:moveTo>
                    <a:pt x="1495963" y="366838"/>
                  </a:moveTo>
                  <a:lnTo>
                    <a:pt x="1313230" y="680912"/>
                  </a:lnTo>
                  <a:cubicBezTo>
                    <a:pt x="1306894" y="691801"/>
                    <a:pt x="1295246" y="698500"/>
                    <a:pt x="1282648" y="698500"/>
                  </a:cubicBezTo>
                  <a:lnTo>
                    <a:pt x="218059" y="698500"/>
                  </a:lnTo>
                  <a:cubicBezTo>
                    <a:pt x="205461" y="698500"/>
                    <a:pt x="193813" y="691801"/>
                    <a:pt x="187478" y="680912"/>
                  </a:cubicBezTo>
                  <a:lnTo>
                    <a:pt x="4744" y="366838"/>
                  </a:lnTo>
                  <a:cubicBezTo>
                    <a:pt x="-1582" y="355966"/>
                    <a:pt x="-1582" y="342534"/>
                    <a:pt x="4744" y="331662"/>
                  </a:cubicBezTo>
                  <a:lnTo>
                    <a:pt x="187478" y="17588"/>
                  </a:lnTo>
                  <a:cubicBezTo>
                    <a:pt x="193813" y="6699"/>
                    <a:pt x="205461" y="0"/>
                    <a:pt x="218059" y="0"/>
                  </a:cubicBezTo>
                  <a:lnTo>
                    <a:pt x="1282648" y="0"/>
                  </a:lnTo>
                  <a:cubicBezTo>
                    <a:pt x="1295246" y="0"/>
                    <a:pt x="1306894" y="6699"/>
                    <a:pt x="1313230" y="17588"/>
                  </a:cubicBezTo>
                  <a:lnTo>
                    <a:pt x="1495963" y="331662"/>
                  </a:lnTo>
                  <a:cubicBezTo>
                    <a:pt x="1502289" y="342534"/>
                    <a:pt x="1502289" y="355966"/>
                    <a:pt x="1495963" y="366838"/>
                  </a:cubicBezTo>
                  <a:close/>
                </a:path>
              </a:pathLst>
            </a:custGeom>
            <a:solidFill>
              <a:srgbClr val="C4C5C6"/>
            </a:solidFill>
            <a:ln w="152400" cap="rnd">
              <a:solidFill>
                <a:srgbClr val="16578D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3827403">
            <a:off x="9865038" y="4686545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706435" y="-826130"/>
            <a:ext cx="10159941" cy="8731199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400" y="0"/>
              <a:ext cx="798001" cy="698500"/>
            </a:xfrm>
            <a:custGeom>
              <a:avLst/>
              <a:gdLst/>
              <a:ahLst/>
              <a:cxnLst/>
              <a:rect r="r" b="b" t="t" l="l"/>
              <a:pathLst>
                <a:path h="698500" w="798001">
                  <a:moveTo>
                    <a:pt x="791605" y="372961"/>
                  </a:moveTo>
                  <a:lnTo>
                    <a:pt x="615995" y="674789"/>
                  </a:lnTo>
                  <a:cubicBezTo>
                    <a:pt x="607454" y="689469"/>
                    <a:pt x="591752" y="698500"/>
                    <a:pt x="574768" y="698500"/>
                  </a:cubicBezTo>
                  <a:lnTo>
                    <a:pt x="223232" y="698500"/>
                  </a:lnTo>
                  <a:cubicBezTo>
                    <a:pt x="206248" y="698500"/>
                    <a:pt x="190546" y="689469"/>
                    <a:pt x="182005" y="674789"/>
                  </a:cubicBezTo>
                  <a:lnTo>
                    <a:pt x="6395" y="372961"/>
                  </a:lnTo>
                  <a:cubicBezTo>
                    <a:pt x="-2132" y="358304"/>
                    <a:pt x="-2132" y="340196"/>
                    <a:pt x="6395" y="325539"/>
                  </a:cubicBezTo>
                  <a:lnTo>
                    <a:pt x="182005" y="23711"/>
                  </a:lnTo>
                  <a:cubicBezTo>
                    <a:pt x="190546" y="9031"/>
                    <a:pt x="206248" y="0"/>
                    <a:pt x="223232" y="0"/>
                  </a:cubicBezTo>
                  <a:lnTo>
                    <a:pt x="574768" y="0"/>
                  </a:lnTo>
                  <a:cubicBezTo>
                    <a:pt x="591752" y="0"/>
                    <a:pt x="607454" y="9031"/>
                    <a:pt x="615995" y="23711"/>
                  </a:cubicBezTo>
                  <a:lnTo>
                    <a:pt x="791605" y="325539"/>
                  </a:lnTo>
                  <a:cubicBezTo>
                    <a:pt x="800132" y="340196"/>
                    <a:pt x="800132" y="358304"/>
                    <a:pt x="791605" y="372961"/>
                  </a:cubicBezTo>
                  <a:close/>
                </a:path>
              </a:pathLst>
            </a:custGeom>
            <a:blipFill>
              <a:blip r:embed="rId6"/>
              <a:stretch>
                <a:fillRect l="-9411" t="-11869" r="0" b="-110347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1255825" y="3254660"/>
            <a:ext cx="4679399" cy="4300369"/>
            <a:chOff x="0" y="0"/>
            <a:chExt cx="6239199" cy="5733825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5409" y="0"/>
                <a:ext cx="801983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01983">
                    <a:moveTo>
                      <a:pt x="797308" y="366581"/>
                    </a:moveTo>
                    <a:lnTo>
                      <a:pt x="614274" y="681169"/>
                    </a:lnTo>
                    <a:cubicBezTo>
                      <a:pt x="608032" y="691899"/>
                      <a:pt x="596554" y="698500"/>
                      <a:pt x="584140" y="698500"/>
                    </a:cubicBezTo>
                    <a:lnTo>
                      <a:pt x="217842" y="698500"/>
                    </a:lnTo>
                    <a:cubicBezTo>
                      <a:pt x="205428" y="698500"/>
                      <a:pt x="193950" y="691899"/>
                      <a:pt x="187708" y="681169"/>
                    </a:cubicBezTo>
                    <a:lnTo>
                      <a:pt x="4674" y="366581"/>
                    </a:lnTo>
                    <a:cubicBezTo>
                      <a:pt x="-1559" y="355868"/>
                      <a:pt x="-1559" y="342632"/>
                      <a:pt x="4674" y="331919"/>
                    </a:cubicBezTo>
                    <a:lnTo>
                      <a:pt x="187708" y="17331"/>
                    </a:lnTo>
                    <a:cubicBezTo>
                      <a:pt x="193950" y="6601"/>
                      <a:pt x="205428" y="0"/>
                      <a:pt x="217842" y="0"/>
                    </a:cubicBezTo>
                    <a:lnTo>
                      <a:pt x="584140" y="0"/>
                    </a:lnTo>
                    <a:cubicBezTo>
                      <a:pt x="596554" y="0"/>
                      <a:pt x="608032" y="6601"/>
                      <a:pt x="614274" y="17331"/>
                    </a:cubicBezTo>
                    <a:lnTo>
                      <a:pt x="797308" y="331919"/>
                    </a:lnTo>
                    <a:cubicBezTo>
                      <a:pt x="803541" y="342632"/>
                      <a:pt x="803541" y="355868"/>
                      <a:pt x="797308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7803" y="0"/>
                <a:ext cx="797194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797194">
                    <a:moveTo>
                      <a:pt x="790450" y="374253"/>
                    </a:moveTo>
                    <a:lnTo>
                      <a:pt x="616344" y="673497"/>
                    </a:lnTo>
                    <a:cubicBezTo>
                      <a:pt x="607338" y="688977"/>
                      <a:pt x="590779" y="698500"/>
                      <a:pt x="572870" y="698500"/>
                    </a:cubicBezTo>
                    <a:lnTo>
                      <a:pt x="224324" y="698500"/>
                    </a:lnTo>
                    <a:cubicBezTo>
                      <a:pt x="206415" y="698500"/>
                      <a:pt x="189856" y="688977"/>
                      <a:pt x="180850" y="673497"/>
                    </a:cubicBezTo>
                    <a:lnTo>
                      <a:pt x="6744" y="374253"/>
                    </a:lnTo>
                    <a:cubicBezTo>
                      <a:pt x="-2248" y="358797"/>
                      <a:pt x="-2248" y="339703"/>
                      <a:pt x="6744" y="324247"/>
                    </a:cubicBezTo>
                    <a:lnTo>
                      <a:pt x="180850" y="25003"/>
                    </a:lnTo>
                    <a:cubicBezTo>
                      <a:pt x="189856" y="9523"/>
                      <a:pt x="206415" y="0"/>
                      <a:pt x="224324" y="0"/>
                    </a:cubicBezTo>
                    <a:lnTo>
                      <a:pt x="572870" y="0"/>
                    </a:lnTo>
                    <a:cubicBezTo>
                      <a:pt x="590779" y="0"/>
                      <a:pt x="607338" y="9523"/>
                      <a:pt x="616344" y="25003"/>
                    </a:cubicBezTo>
                    <a:lnTo>
                      <a:pt x="790450" y="324247"/>
                    </a:lnTo>
                    <a:cubicBezTo>
                      <a:pt x="799442" y="339703"/>
                      <a:pt x="799442" y="358797"/>
                      <a:pt x="790450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9576" y="0"/>
                <a:ext cx="793649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793649">
                    <a:moveTo>
                      <a:pt x="785372" y="379933"/>
                    </a:moveTo>
                    <a:lnTo>
                      <a:pt x="617876" y="667817"/>
                    </a:lnTo>
                    <a:cubicBezTo>
                      <a:pt x="606823" y="686813"/>
                      <a:pt x="586503" y="698500"/>
                      <a:pt x="564525" y="698500"/>
                    </a:cubicBezTo>
                    <a:lnTo>
                      <a:pt x="229123" y="698500"/>
                    </a:lnTo>
                    <a:cubicBezTo>
                      <a:pt x="207145" y="698500"/>
                      <a:pt x="186825" y="686813"/>
                      <a:pt x="175772" y="667817"/>
                    </a:cubicBezTo>
                    <a:lnTo>
                      <a:pt x="8276" y="379933"/>
                    </a:lnTo>
                    <a:cubicBezTo>
                      <a:pt x="-2759" y="360966"/>
                      <a:pt x="-2759" y="337534"/>
                      <a:pt x="8276" y="318567"/>
                    </a:cubicBezTo>
                    <a:lnTo>
                      <a:pt x="175772" y="30683"/>
                    </a:lnTo>
                    <a:cubicBezTo>
                      <a:pt x="186825" y="11687"/>
                      <a:pt x="207145" y="0"/>
                      <a:pt x="229123" y="0"/>
                    </a:cubicBezTo>
                    <a:lnTo>
                      <a:pt x="564525" y="0"/>
                    </a:lnTo>
                    <a:cubicBezTo>
                      <a:pt x="586503" y="0"/>
                      <a:pt x="606823" y="11687"/>
                      <a:pt x="617876" y="30683"/>
                    </a:cubicBezTo>
                    <a:lnTo>
                      <a:pt x="785372" y="318567"/>
                    </a:lnTo>
                    <a:cubicBezTo>
                      <a:pt x="796407" y="337534"/>
                      <a:pt x="796407" y="360966"/>
                      <a:pt x="785372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35" id="35"/>
          <p:cNvSpPr/>
          <p:nvPr/>
        </p:nvSpPr>
        <p:spPr>
          <a:xfrm flipH="false" flipV="false" rot="0">
            <a:off x="-498650" y="8664575"/>
            <a:ext cx="997301" cy="812800"/>
          </a:xfrm>
          <a:custGeom>
            <a:avLst/>
            <a:gdLst/>
            <a:ahLst/>
            <a:cxnLst/>
            <a:rect r="r" b="b" t="t" l="l"/>
            <a:pathLst>
              <a:path h="812800" w="997301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009966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-588752" y="-39888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2609864" y="89004"/>
            <a:ext cx="1274647" cy="1039541"/>
          </a:xfrm>
          <a:custGeom>
            <a:avLst/>
            <a:gdLst/>
            <a:ahLst/>
            <a:cxnLst/>
            <a:rect r="r" b="b" t="t" l="l"/>
            <a:pathLst>
              <a:path h="1039541" w="1274647">
                <a:moveTo>
                  <a:pt x="0" y="0"/>
                </a:moveTo>
                <a:lnTo>
                  <a:pt x="1274647" y="0"/>
                </a:lnTo>
                <a:lnTo>
                  <a:pt x="1274647" y="1039541"/>
                </a:lnTo>
                <a:lnTo>
                  <a:pt x="0" y="10395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767007" y="89004"/>
            <a:ext cx="920313" cy="911631"/>
          </a:xfrm>
          <a:custGeom>
            <a:avLst/>
            <a:gdLst/>
            <a:ahLst/>
            <a:cxnLst/>
            <a:rect r="r" b="b" t="t" l="l"/>
            <a:pathLst>
              <a:path h="911631" w="920313">
                <a:moveTo>
                  <a:pt x="0" y="0"/>
                </a:moveTo>
                <a:lnTo>
                  <a:pt x="920314" y="0"/>
                </a:lnTo>
                <a:lnTo>
                  <a:pt x="920314" y="911631"/>
                </a:lnTo>
                <a:lnTo>
                  <a:pt x="0" y="9116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227164" y="3153285"/>
            <a:ext cx="6805618" cy="311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37"/>
              </a:lnSpc>
            </a:pPr>
            <a:r>
              <a:rPr lang="en-US" sz="5114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PEMANFAATAN TURNITIN &amp; TIPS PARAFRASE ANTI PLAGIASI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74932" y="9013825"/>
            <a:ext cx="631008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Pustakalaya Universitas Sangga Buana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1894990" y="101423"/>
            <a:ext cx="714874" cy="899212"/>
          </a:xfrm>
          <a:custGeom>
            <a:avLst/>
            <a:gdLst/>
            <a:ahLst/>
            <a:cxnLst/>
            <a:rect r="r" b="b" t="t" l="l"/>
            <a:pathLst>
              <a:path h="899212" w="714874">
                <a:moveTo>
                  <a:pt x="0" y="0"/>
                </a:moveTo>
                <a:lnTo>
                  <a:pt x="714874" y="0"/>
                </a:lnTo>
                <a:lnTo>
                  <a:pt x="714874" y="899212"/>
                </a:lnTo>
                <a:lnTo>
                  <a:pt x="0" y="8992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018731" y="2596411"/>
            <a:ext cx="12250537" cy="6875614"/>
          </a:xfrm>
          <a:custGeom>
            <a:avLst/>
            <a:gdLst/>
            <a:ahLst/>
            <a:cxnLst/>
            <a:rect r="r" b="b" t="t" l="l"/>
            <a:pathLst>
              <a:path h="6875614" w="12250537">
                <a:moveTo>
                  <a:pt x="0" y="0"/>
                </a:moveTo>
                <a:lnTo>
                  <a:pt x="12250538" y="0"/>
                </a:lnTo>
                <a:lnTo>
                  <a:pt x="12250538" y="6875614"/>
                </a:lnTo>
                <a:lnTo>
                  <a:pt x="0" y="6875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258430" y="1739522"/>
            <a:ext cx="9771141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6"/>
              </a:lnSpc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3. Tidak Mencantumkan Sumber &amp; Typo dengan Sengaja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291170" y="2804445"/>
            <a:ext cx="11848634" cy="6650046"/>
          </a:xfrm>
          <a:custGeom>
            <a:avLst/>
            <a:gdLst/>
            <a:ahLst/>
            <a:cxnLst/>
            <a:rect r="r" b="b" t="t" l="l"/>
            <a:pathLst>
              <a:path h="6650046" w="11848634">
                <a:moveTo>
                  <a:pt x="0" y="0"/>
                </a:moveTo>
                <a:lnTo>
                  <a:pt x="11848634" y="0"/>
                </a:lnTo>
                <a:lnTo>
                  <a:pt x="11848634" y="6650046"/>
                </a:lnTo>
                <a:lnTo>
                  <a:pt x="0" y="6650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89246" y="1682372"/>
            <a:ext cx="6709507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948" indent="-300474" lvl="1">
              <a:lnSpc>
                <a:spcPts val="3896"/>
              </a:lnSpc>
              <a:buAutoNum type="arabicPeriod" startAt="1"/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Penggunaan Tanda Kutip Tidak Wajar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351889" y="2882943"/>
            <a:ext cx="11646433" cy="6245400"/>
          </a:xfrm>
          <a:custGeom>
            <a:avLst/>
            <a:gdLst/>
            <a:ahLst/>
            <a:cxnLst/>
            <a:rect r="r" b="b" t="t" l="l"/>
            <a:pathLst>
              <a:path h="6245400" w="11646433">
                <a:moveTo>
                  <a:pt x="0" y="0"/>
                </a:moveTo>
                <a:lnTo>
                  <a:pt x="11646433" y="0"/>
                </a:lnTo>
                <a:lnTo>
                  <a:pt x="11646433" y="6245400"/>
                </a:lnTo>
                <a:lnTo>
                  <a:pt x="0" y="624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89246" y="1682372"/>
            <a:ext cx="6709507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948" indent="-300474" lvl="1">
              <a:lnSpc>
                <a:spcPts val="3896"/>
              </a:lnSpc>
              <a:buAutoNum type="arabicPeriod" startAt="1"/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Paragraf Dijadikan Gambar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424634" y="2544624"/>
            <a:ext cx="11500943" cy="6713676"/>
          </a:xfrm>
          <a:custGeom>
            <a:avLst/>
            <a:gdLst/>
            <a:ahLst/>
            <a:cxnLst/>
            <a:rect r="r" b="b" t="t" l="l"/>
            <a:pathLst>
              <a:path h="6713676" w="11500943">
                <a:moveTo>
                  <a:pt x="0" y="0"/>
                </a:moveTo>
                <a:lnTo>
                  <a:pt x="11500943" y="0"/>
                </a:lnTo>
                <a:lnTo>
                  <a:pt x="11500943" y="6713676"/>
                </a:lnTo>
                <a:lnTo>
                  <a:pt x="0" y="6713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89246" y="1682372"/>
            <a:ext cx="6709507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948" indent="-300474" lvl="1">
              <a:lnSpc>
                <a:spcPts val="3896"/>
              </a:lnSpc>
              <a:buAutoNum type="arabicPeriod" startAt="1"/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Mengubah Teks Menjadi Gambar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685175" y="2429497"/>
            <a:ext cx="11197454" cy="6732469"/>
          </a:xfrm>
          <a:custGeom>
            <a:avLst/>
            <a:gdLst/>
            <a:ahLst/>
            <a:cxnLst/>
            <a:rect r="r" b="b" t="t" l="l"/>
            <a:pathLst>
              <a:path h="6732469" w="11197454">
                <a:moveTo>
                  <a:pt x="0" y="0"/>
                </a:moveTo>
                <a:lnTo>
                  <a:pt x="11197454" y="0"/>
                </a:lnTo>
                <a:lnTo>
                  <a:pt x="11197454" y="6732469"/>
                </a:lnTo>
                <a:lnTo>
                  <a:pt x="0" y="67324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89246" y="1682372"/>
            <a:ext cx="7321834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948" indent="-300474" lvl="1">
              <a:lnSpc>
                <a:spcPts val="3896"/>
              </a:lnSpc>
              <a:buAutoNum type="arabicPeriod" startAt="1"/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Menggunakan Tanda Kutip Tidak Sesuai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CONTOH INDIKASI TEMUAN LAINNYA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662809" y="4286567"/>
            <a:ext cx="11297394" cy="166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Isi KTI tidak berurutan dan tidak berkesinambungan;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Menghapus beberapa bagian KTI untuk menurunkan persentase Turnitin;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Menjadikan sebagian tulisan menjadi bahasa asing;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Melakukan pengecekan Turnitin di luar Turnitin UMMI dan tidak sesuai dengan ketentuan;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Melakukan pengecekan dengan file yang berisi keseluruhan KTI (seharusnya hanya BAB I s.d. BAB V saja).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16009" y="-2943809"/>
            <a:ext cx="5436464" cy="4671961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061" y="0"/>
              <a:ext cx="786679" cy="698500"/>
            </a:xfrm>
            <a:custGeom>
              <a:avLst/>
              <a:gdLst/>
              <a:ahLst/>
              <a:cxnLst/>
              <a:rect r="r" b="b" t="t" l="l"/>
              <a:pathLst>
                <a:path h="698500" w="786679">
                  <a:moveTo>
                    <a:pt x="775390" y="391100"/>
                  </a:moveTo>
                  <a:lnTo>
                    <a:pt x="620888" y="656650"/>
                  </a:lnTo>
                  <a:cubicBezTo>
                    <a:pt x="605813" y="682560"/>
                    <a:pt x="578097" y="698500"/>
                    <a:pt x="548121" y="698500"/>
                  </a:cubicBezTo>
                  <a:lnTo>
                    <a:pt x="238557" y="698500"/>
                  </a:lnTo>
                  <a:cubicBezTo>
                    <a:pt x="208581" y="698500"/>
                    <a:pt x="180865" y="682560"/>
                    <a:pt x="165790" y="656650"/>
                  </a:cubicBezTo>
                  <a:lnTo>
                    <a:pt x="11288" y="391100"/>
                  </a:lnTo>
                  <a:cubicBezTo>
                    <a:pt x="-3763" y="365230"/>
                    <a:pt x="-3763" y="333270"/>
                    <a:pt x="11288" y="307400"/>
                  </a:cubicBezTo>
                  <a:lnTo>
                    <a:pt x="165790" y="41850"/>
                  </a:lnTo>
                  <a:cubicBezTo>
                    <a:pt x="180865" y="15940"/>
                    <a:pt x="208581" y="0"/>
                    <a:pt x="238557" y="0"/>
                  </a:cubicBezTo>
                  <a:lnTo>
                    <a:pt x="548121" y="0"/>
                  </a:lnTo>
                  <a:cubicBezTo>
                    <a:pt x="578097" y="0"/>
                    <a:pt x="605813" y="15940"/>
                    <a:pt x="620888" y="41850"/>
                  </a:cubicBezTo>
                  <a:lnTo>
                    <a:pt x="775390" y="307400"/>
                  </a:lnTo>
                  <a:cubicBezTo>
                    <a:pt x="790441" y="333270"/>
                    <a:pt x="790441" y="365230"/>
                    <a:pt x="775390" y="391100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320472" y="-268033"/>
            <a:ext cx="11341957" cy="6781109"/>
            <a:chOff x="0" y="0"/>
            <a:chExt cx="595880" cy="3562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95880" cy="356264"/>
            </a:xfrm>
            <a:custGeom>
              <a:avLst/>
              <a:gdLst/>
              <a:ahLst/>
              <a:cxnLst/>
              <a:rect r="r" b="b" t="t" l="l"/>
              <a:pathLst>
                <a:path h="356264" w="595880">
                  <a:moveTo>
                    <a:pt x="392680" y="0"/>
                  </a:moveTo>
                  <a:lnTo>
                    <a:pt x="0" y="0"/>
                  </a:lnTo>
                  <a:lnTo>
                    <a:pt x="203200" y="356264"/>
                  </a:lnTo>
                  <a:lnTo>
                    <a:pt x="595880" y="356264"/>
                  </a:lnTo>
                  <a:lnTo>
                    <a:pt x="39268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0808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1198207" y="-1056669"/>
            <a:ext cx="2407352" cy="2085369"/>
          </a:xfrm>
          <a:custGeom>
            <a:avLst/>
            <a:gdLst/>
            <a:ahLst/>
            <a:cxnLst/>
            <a:rect r="r" b="b" t="t" l="l"/>
            <a:pathLst>
              <a:path h="2085369" w="2407352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480800" y="5859242"/>
            <a:ext cx="6920255" cy="5947094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0260" y="0"/>
              <a:ext cx="792280" cy="698500"/>
            </a:xfrm>
            <a:custGeom>
              <a:avLst/>
              <a:gdLst/>
              <a:ahLst/>
              <a:cxnLst/>
              <a:rect r="r" b="b" t="t" l="l"/>
              <a:pathLst>
                <a:path h="698500" w="792280">
                  <a:moveTo>
                    <a:pt x="783411" y="382127"/>
                  </a:moveTo>
                  <a:lnTo>
                    <a:pt x="618469" y="665623"/>
                  </a:lnTo>
                  <a:cubicBezTo>
                    <a:pt x="606626" y="685978"/>
                    <a:pt x="584853" y="698500"/>
                    <a:pt x="561303" y="698500"/>
                  </a:cubicBezTo>
                  <a:lnTo>
                    <a:pt x="230977" y="698500"/>
                  </a:lnTo>
                  <a:cubicBezTo>
                    <a:pt x="207427" y="698500"/>
                    <a:pt x="185654" y="685978"/>
                    <a:pt x="173811" y="665623"/>
                  </a:cubicBezTo>
                  <a:lnTo>
                    <a:pt x="8869" y="382127"/>
                  </a:lnTo>
                  <a:cubicBezTo>
                    <a:pt x="-2956" y="361804"/>
                    <a:pt x="-2956" y="336696"/>
                    <a:pt x="8869" y="316373"/>
                  </a:cubicBezTo>
                  <a:lnTo>
                    <a:pt x="173811" y="32877"/>
                  </a:lnTo>
                  <a:cubicBezTo>
                    <a:pt x="185654" y="12522"/>
                    <a:pt x="207427" y="0"/>
                    <a:pt x="230977" y="0"/>
                  </a:cubicBezTo>
                  <a:lnTo>
                    <a:pt x="561303" y="0"/>
                  </a:lnTo>
                  <a:cubicBezTo>
                    <a:pt x="584853" y="0"/>
                    <a:pt x="606626" y="12522"/>
                    <a:pt x="618469" y="32877"/>
                  </a:cubicBezTo>
                  <a:lnTo>
                    <a:pt x="783411" y="316373"/>
                  </a:lnTo>
                  <a:cubicBezTo>
                    <a:pt x="795236" y="336696"/>
                    <a:pt x="795236" y="361804"/>
                    <a:pt x="783411" y="38212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156090" y="7841528"/>
            <a:ext cx="3297214" cy="2833543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064631" y="9966638"/>
            <a:ext cx="5377289" cy="480194"/>
            <a:chOff x="0" y="0"/>
            <a:chExt cx="1586687" cy="1416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86687" cy="141692"/>
            </a:xfrm>
            <a:custGeom>
              <a:avLst/>
              <a:gdLst/>
              <a:ahLst/>
              <a:cxnLst/>
              <a:rect r="r" b="b" t="t" l="l"/>
              <a:pathLst>
                <a:path h="141692" w="1586687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lnTo>
                    <a:pt x="1586687" y="70846"/>
                  </a:ln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58668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2857752" y="9108498"/>
            <a:ext cx="5210521" cy="4477792"/>
            <a:chOff x="0" y="0"/>
            <a:chExt cx="812800" cy="6985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3627" y="0"/>
              <a:ext cx="785546" cy="698500"/>
            </a:xfrm>
            <a:custGeom>
              <a:avLst/>
              <a:gdLst/>
              <a:ahLst/>
              <a:cxnLst/>
              <a:rect r="r" b="b" t="t" l="l"/>
              <a:pathLst>
                <a:path h="698500" w="785546">
                  <a:moveTo>
                    <a:pt x="773768" y="392915"/>
                  </a:moveTo>
                  <a:lnTo>
                    <a:pt x="621378" y="654835"/>
                  </a:lnTo>
                  <a:cubicBezTo>
                    <a:pt x="605649" y="681869"/>
                    <a:pt x="576732" y="698500"/>
                    <a:pt x="545455" y="698500"/>
                  </a:cubicBezTo>
                  <a:lnTo>
                    <a:pt x="240091" y="698500"/>
                  </a:lnTo>
                  <a:cubicBezTo>
                    <a:pt x="208814" y="698500"/>
                    <a:pt x="179897" y="681869"/>
                    <a:pt x="164168" y="654835"/>
                  </a:cubicBezTo>
                  <a:lnTo>
                    <a:pt x="11778" y="392915"/>
                  </a:lnTo>
                  <a:cubicBezTo>
                    <a:pt x="-3926" y="365923"/>
                    <a:pt x="-3926" y="332577"/>
                    <a:pt x="11778" y="305585"/>
                  </a:cubicBezTo>
                  <a:lnTo>
                    <a:pt x="164168" y="43665"/>
                  </a:lnTo>
                  <a:cubicBezTo>
                    <a:pt x="179897" y="16631"/>
                    <a:pt x="208814" y="0"/>
                    <a:pt x="240091" y="0"/>
                  </a:cubicBezTo>
                  <a:lnTo>
                    <a:pt x="545455" y="0"/>
                  </a:lnTo>
                  <a:cubicBezTo>
                    <a:pt x="576732" y="0"/>
                    <a:pt x="605649" y="16631"/>
                    <a:pt x="621378" y="43665"/>
                  </a:cubicBezTo>
                  <a:lnTo>
                    <a:pt x="773768" y="305585"/>
                  </a:lnTo>
                  <a:cubicBezTo>
                    <a:pt x="789472" y="332577"/>
                    <a:pt x="789472" y="365923"/>
                    <a:pt x="773768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-439462" y="9918990"/>
            <a:ext cx="3297214" cy="2833543"/>
            <a:chOff x="0" y="0"/>
            <a:chExt cx="812800" cy="698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-477908" y="8728330"/>
            <a:ext cx="1059176" cy="681844"/>
          </a:xfrm>
          <a:custGeom>
            <a:avLst/>
            <a:gdLst/>
            <a:ahLst/>
            <a:cxnLst/>
            <a:rect r="r" b="b" t="t" l="l"/>
            <a:pathLst>
              <a:path h="681844" w="1059176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773677" y="1943100"/>
            <a:ext cx="8961469" cy="242505"/>
            <a:chOff x="0" y="0"/>
            <a:chExt cx="2360222" cy="638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360222" cy="63870"/>
            </a:xfrm>
            <a:custGeom>
              <a:avLst/>
              <a:gdLst/>
              <a:ahLst/>
              <a:cxnLst/>
              <a:rect r="r" b="b" t="t" l="l"/>
              <a:pathLst>
                <a:path h="63870" w="2360222">
                  <a:moveTo>
                    <a:pt x="0" y="0"/>
                  </a:moveTo>
                  <a:lnTo>
                    <a:pt x="2360222" y="0"/>
                  </a:lnTo>
                  <a:lnTo>
                    <a:pt x="2360222" y="63870"/>
                  </a:lnTo>
                  <a:lnTo>
                    <a:pt x="0" y="63870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360222" cy="11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0" y="1000125"/>
            <a:ext cx="1020048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APA ITU PARAFRASE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23793" y="3451799"/>
            <a:ext cx="12110448" cy="538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3B55"/>
                </a:solidFill>
                <a:latin typeface="Open Sans"/>
                <a:ea typeface="Open Sans"/>
                <a:cs typeface="Open Sans"/>
                <a:sym typeface="Open Sans"/>
              </a:rPr>
              <a:t>Proses peny</a:t>
            </a:r>
            <a:r>
              <a:rPr lang="en-US" sz="3399">
                <a:solidFill>
                  <a:srgbClr val="243B55"/>
                </a:solidFill>
                <a:latin typeface="Open Sans"/>
                <a:ea typeface="Open Sans"/>
                <a:cs typeface="Open Sans"/>
                <a:sym typeface="Open Sans"/>
              </a:rPr>
              <a:t>ampaian atau penyajian ulang atas sebuah karya yang telah ada, dengan menggunakan bahasa yang berbeda </a:t>
            </a:r>
            <a:r>
              <a:rPr lang="en-US" b="true" sz="3399">
                <a:solidFill>
                  <a:srgbClr val="243B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tanpa mengubah</a:t>
            </a:r>
            <a:r>
              <a:rPr lang="en-US" sz="3399">
                <a:solidFill>
                  <a:srgbClr val="243B5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true" sz="3399">
                <a:solidFill>
                  <a:srgbClr val="243B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makna dan inti dari karya tersebut.</a:t>
            </a:r>
          </a:p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243B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Menurut KBBI,</a:t>
            </a:r>
            <a:r>
              <a:rPr lang="en-US" sz="3399">
                <a:solidFill>
                  <a:srgbClr val="243B55"/>
                </a:solidFill>
                <a:latin typeface="Open Sans"/>
                <a:ea typeface="Open Sans"/>
                <a:cs typeface="Open Sans"/>
                <a:sym typeface="Open Sans"/>
              </a:rPr>
              <a:t> parafrase adalah pengungkapan kembali suatu tuturan dari sebuah kegiatan atau macam bahasa menjadi tuturan yang lain tanpa mengubah inti dari ungkapan tersebut.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79056" y="1514220"/>
            <a:ext cx="10502929" cy="902595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F4892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426802" y="6100602"/>
            <a:ext cx="5300671" cy="4555264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9455" y="0"/>
              <a:ext cx="793889" cy="698500"/>
            </a:xfrm>
            <a:custGeom>
              <a:avLst/>
              <a:gdLst/>
              <a:ahLst/>
              <a:cxnLst/>
              <a:rect r="r" b="b" t="t" l="l"/>
              <a:pathLst>
                <a:path h="698500" w="793889">
                  <a:moveTo>
                    <a:pt x="785717" y="379548"/>
                  </a:moveTo>
                  <a:lnTo>
                    <a:pt x="617773" y="668202"/>
                  </a:lnTo>
                  <a:cubicBezTo>
                    <a:pt x="606859" y="686960"/>
                    <a:pt x="586794" y="698500"/>
                    <a:pt x="565092" y="698500"/>
                  </a:cubicBezTo>
                  <a:lnTo>
                    <a:pt x="228798" y="698500"/>
                  </a:lnTo>
                  <a:cubicBezTo>
                    <a:pt x="207096" y="698500"/>
                    <a:pt x="187031" y="686960"/>
                    <a:pt x="176117" y="668202"/>
                  </a:cubicBezTo>
                  <a:lnTo>
                    <a:pt x="8173" y="379548"/>
                  </a:lnTo>
                  <a:cubicBezTo>
                    <a:pt x="-2724" y="360819"/>
                    <a:pt x="-2724" y="337681"/>
                    <a:pt x="8173" y="318952"/>
                  </a:cubicBezTo>
                  <a:lnTo>
                    <a:pt x="176117" y="30298"/>
                  </a:lnTo>
                  <a:cubicBezTo>
                    <a:pt x="187031" y="11540"/>
                    <a:pt x="207096" y="0"/>
                    <a:pt x="228798" y="0"/>
                  </a:cubicBezTo>
                  <a:lnTo>
                    <a:pt x="565092" y="0"/>
                  </a:lnTo>
                  <a:cubicBezTo>
                    <a:pt x="586794" y="0"/>
                    <a:pt x="606859" y="11540"/>
                    <a:pt x="617773" y="30298"/>
                  </a:cubicBezTo>
                  <a:lnTo>
                    <a:pt x="785717" y="318952"/>
                  </a:lnTo>
                  <a:cubicBezTo>
                    <a:pt x="796614" y="337681"/>
                    <a:pt x="796614" y="360819"/>
                    <a:pt x="785717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3200942" y="-269972"/>
            <a:ext cx="8280913" cy="8796236"/>
            <a:chOff x="0" y="0"/>
            <a:chExt cx="657579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9079" y="0"/>
              <a:ext cx="639421" cy="698500"/>
            </a:xfrm>
            <a:custGeom>
              <a:avLst/>
              <a:gdLst/>
              <a:ahLst/>
              <a:cxnLst/>
              <a:rect r="r" b="b" t="t" l="l"/>
              <a:pathLst>
                <a:path h="698500" w="639421">
                  <a:moveTo>
                    <a:pt x="631574" y="378341"/>
                  </a:moveTo>
                  <a:lnTo>
                    <a:pt x="462226" y="669409"/>
                  </a:lnTo>
                  <a:cubicBezTo>
                    <a:pt x="451746" y="687420"/>
                    <a:pt x="432481" y="698500"/>
                    <a:pt x="411643" y="698500"/>
                  </a:cubicBezTo>
                  <a:lnTo>
                    <a:pt x="227778" y="698500"/>
                  </a:lnTo>
                  <a:cubicBezTo>
                    <a:pt x="206940" y="698500"/>
                    <a:pt x="187674" y="687420"/>
                    <a:pt x="177195" y="669409"/>
                  </a:cubicBezTo>
                  <a:lnTo>
                    <a:pt x="7847" y="378341"/>
                  </a:lnTo>
                  <a:cubicBezTo>
                    <a:pt x="-2616" y="360358"/>
                    <a:pt x="-2616" y="338142"/>
                    <a:pt x="7847" y="320159"/>
                  </a:cubicBezTo>
                  <a:lnTo>
                    <a:pt x="177195" y="29091"/>
                  </a:lnTo>
                  <a:cubicBezTo>
                    <a:pt x="187674" y="11080"/>
                    <a:pt x="206940" y="0"/>
                    <a:pt x="227778" y="0"/>
                  </a:cubicBezTo>
                  <a:lnTo>
                    <a:pt x="411643" y="0"/>
                  </a:lnTo>
                  <a:cubicBezTo>
                    <a:pt x="432481" y="0"/>
                    <a:pt x="451746" y="11080"/>
                    <a:pt x="462226" y="29091"/>
                  </a:cubicBezTo>
                  <a:lnTo>
                    <a:pt x="631574" y="320159"/>
                  </a:lnTo>
                  <a:cubicBezTo>
                    <a:pt x="642037" y="338142"/>
                    <a:pt x="642037" y="360358"/>
                    <a:pt x="631574" y="378341"/>
                  </a:cubicBezTo>
                  <a:close/>
                </a:path>
              </a:pathLst>
            </a:custGeom>
            <a:blipFill>
              <a:blip r:embed="rId3"/>
              <a:stretch>
                <a:fillRect l="-31827" t="0" r="-31827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7353578">
            <a:off x="628804" y="5804629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853267" y="2790176"/>
            <a:ext cx="1519071" cy="1305452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373" y="0"/>
              <a:ext cx="788055" cy="698500"/>
            </a:xfrm>
            <a:custGeom>
              <a:avLst/>
              <a:gdLst/>
              <a:ahLst/>
              <a:cxnLst/>
              <a:rect r="r" b="b" t="t" l="l"/>
              <a:pathLst>
                <a:path h="698500" w="788055">
                  <a:moveTo>
                    <a:pt x="777360" y="388896"/>
                  </a:moveTo>
                  <a:lnTo>
                    <a:pt x="620294" y="658854"/>
                  </a:lnTo>
                  <a:cubicBezTo>
                    <a:pt x="606013" y="683400"/>
                    <a:pt x="579757" y="698500"/>
                    <a:pt x="551359" y="698500"/>
                  </a:cubicBezTo>
                  <a:lnTo>
                    <a:pt x="236695" y="698500"/>
                  </a:lnTo>
                  <a:cubicBezTo>
                    <a:pt x="208297" y="698500"/>
                    <a:pt x="182041" y="683400"/>
                    <a:pt x="167760" y="658854"/>
                  </a:cubicBezTo>
                  <a:lnTo>
                    <a:pt x="10694" y="388896"/>
                  </a:lnTo>
                  <a:cubicBezTo>
                    <a:pt x="-3565" y="364389"/>
                    <a:pt x="-3565" y="334111"/>
                    <a:pt x="10694" y="309604"/>
                  </a:cubicBezTo>
                  <a:lnTo>
                    <a:pt x="167760" y="39646"/>
                  </a:lnTo>
                  <a:cubicBezTo>
                    <a:pt x="182041" y="15100"/>
                    <a:pt x="208297" y="0"/>
                    <a:pt x="236695" y="0"/>
                  </a:cubicBezTo>
                  <a:lnTo>
                    <a:pt x="551359" y="0"/>
                  </a:lnTo>
                  <a:cubicBezTo>
                    <a:pt x="579757" y="0"/>
                    <a:pt x="606013" y="15100"/>
                    <a:pt x="620294" y="39646"/>
                  </a:cubicBezTo>
                  <a:lnTo>
                    <a:pt x="777360" y="309604"/>
                  </a:lnTo>
                  <a:cubicBezTo>
                    <a:pt x="791619" y="334111"/>
                    <a:pt x="791619" y="364389"/>
                    <a:pt x="777360" y="388896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919942" y="7659339"/>
            <a:ext cx="1673064" cy="1437790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1234" y="0"/>
              <a:ext cx="790332" cy="698500"/>
            </a:xfrm>
            <a:custGeom>
              <a:avLst/>
              <a:gdLst/>
              <a:ahLst/>
              <a:cxnLst/>
              <a:rect r="r" b="b" t="t" l="l"/>
              <a:pathLst>
                <a:path h="698500" w="790332">
                  <a:moveTo>
                    <a:pt x="780622" y="385247"/>
                  </a:moveTo>
                  <a:lnTo>
                    <a:pt x="619310" y="662503"/>
                  </a:lnTo>
                  <a:cubicBezTo>
                    <a:pt x="606343" y="684789"/>
                    <a:pt x="582504" y="698500"/>
                    <a:pt x="556720" y="698500"/>
                  </a:cubicBezTo>
                  <a:lnTo>
                    <a:pt x="233613" y="698500"/>
                  </a:lnTo>
                  <a:cubicBezTo>
                    <a:pt x="207828" y="698500"/>
                    <a:pt x="183989" y="684789"/>
                    <a:pt x="171022" y="662503"/>
                  </a:cubicBezTo>
                  <a:lnTo>
                    <a:pt x="9710" y="385247"/>
                  </a:lnTo>
                  <a:cubicBezTo>
                    <a:pt x="-3237" y="362995"/>
                    <a:pt x="-3237" y="335505"/>
                    <a:pt x="9710" y="313253"/>
                  </a:cubicBezTo>
                  <a:lnTo>
                    <a:pt x="171022" y="35997"/>
                  </a:lnTo>
                  <a:cubicBezTo>
                    <a:pt x="183989" y="13711"/>
                    <a:pt x="207828" y="0"/>
                    <a:pt x="233613" y="0"/>
                  </a:cubicBezTo>
                  <a:lnTo>
                    <a:pt x="556720" y="0"/>
                  </a:lnTo>
                  <a:cubicBezTo>
                    <a:pt x="582504" y="0"/>
                    <a:pt x="606343" y="13711"/>
                    <a:pt x="619310" y="35997"/>
                  </a:cubicBezTo>
                  <a:lnTo>
                    <a:pt x="780622" y="313253"/>
                  </a:lnTo>
                  <a:cubicBezTo>
                    <a:pt x="793569" y="335505"/>
                    <a:pt x="793569" y="362995"/>
                    <a:pt x="780622" y="385247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10800000">
            <a:off x="-3407631" y="7797773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5682739" y="-2508868"/>
            <a:ext cx="5210521" cy="4477792"/>
            <a:chOff x="0" y="0"/>
            <a:chExt cx="812800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3627" y="0"/>
              <a:ext cx="785546" cy="698500"/>
            </a:xfrm>
            <a:custGeom>
              <a:avLst/>
              <a:gdLst/>
              <a:ahLst/>
              <a:cxnLst/>
              <a:rect r="r" b="b" t="t" l="l"/>
              <a:pathLst>
                <a:path h="698500" w="785546">
                  <a:moveTo>
                    <a:pt x="773768" y="392915"/>
                  </a:moveTo>
                  <a:lnTo>
                    <a:pt x="621378" y="654835"/>
                  </a:lnTo>
                  <a:cubicBezTo>
                    <a:pt x="605649" y="681869"/>
                    <a:pt x="576732" y="698500"/>
                    <a:pt x="545455" y="698500"/>
                  </a:cubicBezTo>
                  <a:lnTo>
                    <a:pt x="240091" y="698500"/>
                  </a:lnTo>
                  <a:cubicBezTo>
                    <a:pt x="208814" y="698500"/>
                    <a:pt x="179897" y="681869"/>
                    <a:pt x="164168" y="654835"/>
                  </a:cubicBezTo>
                  <a:lnTo>
                    <a:pt x="11778" y="392915"/>
                  </a:lnTo>
                  <a:cubicBezTo>
                    <a:pt x="-3926" y="365923"/>
                    <a:pt x="-3926" y="332577"/>
                    <a:pt x="11778" y="305585"/>
                  </a:cubicBezTo>
                  <a:lnTo>
                    <a:pt x="164168" y="43665"/>
                  </a:lnTo>
                  <a:cubicBezTo>
                    <a:pt x="179897" y="16631"/>
                    <a:pt x="208814" y="0"/>
                    <a:pt x="240091" y="0"/>
                  </a:cubicBezTo>
                  <a:lnTo>
                    <a:pt x="545455" y="0"/>
                  </a:lnTo>
                  <a:cubicBezTo>
                    <a:pt x="576732" y="0"/>
                    <a:pt x="605649" y="16631"/>
                    <a:pt x="621378" y="43665"/>
                  </a:cubicBezTo>
                  <a:lnTo>
                    <a:pt x="773768" y="305585"/>
                  </a:lnTo>
                  <a:cubicBezTo>
                    <a:pt x="789472" y="332577"/>
                    <a:pt x="789472" y="365923"/>
                    <a:pt x="773768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4043734" y="9851941"/>
            <a:ext cx="6154891" cy="592292"/>
          </a:xfrm>
          <a:custGeom>
            <a:avLst/>
            <a:gdLst/>
            <a:ahLst/>
            <a:cxnLst/>
            <a:rect r="r" b="b" t="t" l="l"/>
            <a:pathLst>
              <a:path h="592292" w="6154891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6883015" y="306811"/>
            <a:ext cx="2809969" cy="2414817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689" y="0"/>
              <a:ext cx="79942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23">
                  <a:moveTo>
                    <a:pt x="793641" y="370683"/>
                  </a:moveTo>
                  <a:lnTo>
                    <a:pt x="615381" y="677067"/>
                  </a:lnTo>
                  <a:cubicBezTo>
                    <a:pt x="607661" y="690337"/>
                    <a:pt x="593467" y="698500"/>
                    <a:pt x="578115" y="698500"/>
                  </a:cubicBezTo>
                  <a:lnTo>
                    <a:pt x="221307" y="698500"/>
                  </a:lnTo>
                  <a:cubicBezTo>
                    <a:pt x="205955" y="698500"/>
                    <a:pt x="191761" y="690337"/>
                    <a:pt x="184041" y="677067"/>
                  </a:cubicBezTo>
                  <a:lnTo>
                    <a:pt x="5781" y="370683"/>
                  </a:lnTo>
                  <a:cubicBezTo>
                    <a:pt x="-1927" y="357434"/>
                    <a:pt x="-1927" y="341066"/>
                    <a:pt x="5781" y="327817"/>
                  </a:cubicBezTo>
                  <a:lnTo>
                    <a:pt x="184041" y="21433"/>
                  </a:lnTo>
                  <a:cubicBezTo>
                    <a:pt x="191761" y="8163"/>
                    <a:pt x="205955" y="0"/>
                    <a:pt x="221307" y="0"/>
                  </a:cubicBezTo>
                  <a:lnTo>
                    <a:pt x="578115" y="0"/>
                  </a:lnTo>
                  <a:cubicBezTo>
                    <a:pt x="593467" y="0"/>
                    <a:pt x="607661" y="8163"/>
                    <a:pt x="615381" y="21433"/>
                  </a:cubicBezTo>
                  <a:lnTo>
                    <a:pt x="793641" y="327817"/>
                  </a:lnTo>
                  <a:cubicBezTo>
                    <a:pt x="801349" y="341066"/>
                    <a:pt x="801349" y="357434"/>
                    <a:pt x="793641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5232267" y="3027443"/>
            <a:ext cx="761072" cy="761072"/>
          </a:xfrm>
          <a:custGeom>
            <a:avLst/>
            <a:gdLst/>
            <a:ahLst/>
            <a:cxnLst/>
            <a:rect r="r" b="b" t="t" l="l"/>
            <a:pathLst>
              <a:path h="761072" w="761072">
                <a:moveTo>
                  <a:pt x="0" y="0"/>
                </a:moveTo>
                <a:lnTo>
                  <a:pt x="761072" y="0"/>
                </a:lnTo>
                <a:lnTo>
                  <a:pt x="761072" y="761072"/>
                </a:lnTo>
                <a:lnTo>
                  <a:pt x="0" y="761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389489" y="7989345"/>
            <a:ext cx="816565" cy="777778"/>
          </a:xfrm>
          <a:custGeom>
            <a:avLst/>
            <a:gdLst/>
            <a:ahLst/>
            <a:cxnLst/>
            <a:rect r="r" b="b" t="t" l="l"/>
            <a:pathLst>
              <a:path h="777778" w="816565">
                <a:moveTo>
                  <a:pt x="0" y="0"/>
                </a:moveTo>
                <a:lnTo>
                  <a:pt x="816565" y="0"/>
                </a:lnTo>
                <a:lnTo>
                  <a:pt x="816565" y="777778"/>
                </a:lnTo>
                <a:lnTo>
                  <a:pt x="0" y="777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-675504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797772" y="142226"/>
            <a:ext cx="9767941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CONTOH PARAFRASE SEDERHANA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4271153" y="9961423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5797772" y="1968923"/>
            <a:ext cx="8961469" cy="242505"/>
            <a:chOff x="0" y="0"/>
            <a:chExt cx="2360222" cy="6387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60222" cy="63870"/>
            </a:xfrm>
            <a:custGeom>
              <a:avLst/>
              <a:gdLst/>
              <a:ahLst/>
              <a:cxnLst/>
              <a:rect r="r" b="b" t="t" l="l"/>
              <a:pathLst>
                <a:path h="63870" w="2360222">
                  <a:moveTo>
                    <a:pt x="0" y="0"/>
                  </a:moveTo>
                  <a:lnTo>
                    <a:pt x="2360222" y="0"/>
                  </a:lnTo>
                  <a:lnTo>
                    <a:pt x="2360222" y="63870"/>
                  </a:lnTo>
                  <a:lnTo>
                    <a:pt x="0" y="63870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2360222" cy="11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6893908" y="2970293"/>
            <a:ext cx="10227272" cy="269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243B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Akhl</a:t>
            </a:r>
            <a:r>
              <a:rPr lang="en-US" b="true" sz="3100">
                <a:solidFill>
                  <a:srgbClr val="243B5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 merupakan hal mendasar yang memiliki urgensi dalam kehidupan. Akhlak juga merupakan permasalahan yang sangat penting karena menjadi identitas bagi suatu bangsa (Aisyah, 2022).</a:t>
            </a:r>
          </a:p>
          <a:p>
            <a:pPr algn="ctr">
              <a:lnSpc>
                <a:spcPts val="4340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6993057" y="7252966"/>
            <a:ext cx="9661243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i="true">
                <a:solidFill>
                  <a:srgbClr val="243B55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Dal</a:t>
            </a:r>
            <a:r>
              <a:rPr lang="en-US" sz="3000" i="true">
                <a:solidFill>
                  <a:srgbClr val="243B55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am kehidupan, akhlak merupakan hal penting yang mendasar dan menjadi permasalahan urgen dikarenakan berpengaruh terhadap identitas suatu bangsa (Aisyah, 2022)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5644" y="2479706"/>
            <a:ext cx="16596713" cy="6778594"/>
            <a:chOff x="0" y="0"/>
            <a:chExt cx="1710208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768" y="0"/>
              <a:ext cx="1704671" cy="698500"/>
            </a:xfrm>
            <a:custGeom>
              <a:avLst/>
              <a:gdLst/>
              <a:ahLst/>
              <a:cxnLst/>
              <a:rect r="r" b="b" t="t" l="l"/>
              <a:pathLst>
                <a:path h="698500" w="1704671">
                  <a:moveTo>
                    <a:pt x="1702279" y="358120"/>
                  </a:moveTo>
                  <a:lnTo>
                    <a:pt x="1509401" y="689630"/>
                  </a:lnTo>
                  <a:cubicBezTo>
                    <a:pt x="1506205" y="695121"/>
                    <a:pt x="1500331" y="698500"/>
                    <a:pt x="1493977" y="698500"/>
                  </a:cubicBezTo>
                  <a:lnTo>
                    <a:pt x="210694" y="698500"/>
                  </a:lnTo>
                  <a:cubicBezTo>
                    <a:pt x="204341" y="698500"/>
                    <a:pt x="198466" y="695121"/>
                    <a:pt x="195271" y="689630"/>
                  </a:cubicBezTo>
                  <a:lnTo>
                    <a:pt x="2393" y="358120"/>
                  </a:lnTo>
                  <a:cubicBezTo>
                    <a:pt x="-797" y="352637"/>
                    <a:pt x="-797" y="345863"/>
                    <a:pt x="2393" y="340380"/>
                  </a:cubicBezTo>
                  <a:lnTo>
                    <a:pt x="195271" y="8870"/>
                  </a:lnTo>
                  <a:cubicBezTo>
                    <a:pt x="198466" y="3379"/>
                    <a:pt x="204341" y="0"/>
                    <a:pt x="210694" y="0"/>
                  </a:cubicBezTo>
                  <a:lnTo>
                    <a:pt x="1493977" y="0"/>
                  </a:lnTo>
                  <a:cubicBezTo>
                    <a:pt x="1500331" y="0"/>
                    <a:pt x="1506205" y="3379"/>
                    <a:pt x="1509401" y="8870"/>
                  </a:cubicBezTo>
                  <a:lnTo>
                    <a:pt x="1702279" y="340380"/>
                  </a:lnTo>
                  <a:cubicBezTo>
                    <a:pt x="1705469" y="345863"/>
                    <a:pt x="1705469" y="352637"/>
                    <a:pt x="1702279" y="358120"/>
                  </a:cubicBezTo>
                  <a:close/>
                </a:path>
              </a:pathLst>
            </a:custGeom>
            <a:solidFill>
              <a:srgbClr val="16578D"/>
            </a:solidFill>
            <a:ln cap="rnd" w="12700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475073" y="-294755"/>
            <a:ext cx="6487098" cy="5029235"/>
            <a:chOff x="0" y="0"/>
            <a:chExt cx="454457" cy="3523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593" y="0"/>
              <a:ext cx="431272" cy="352326"/>
            </a:xfrm>
            <a:custGeom>
              <a:avLst/>
              <a:gdLst/>
              <a:ahLst/>
              <a:cxnLst/>
              <a:rect r="r" b="b" t="t" l="l"/>
              <a:pathLst>
                <a:path h="352326" w="431272">
                  <a:moveTo>
                    <a:pt x="212215" y="0"/>
                  </a:moveTo>
                  <a:lnTo>
                    <a:pt x="15856" y="0"/>
                  </a:lnTo>
                  <a:cubicBezTo>
                    <a:pt x="10192" y="0"/>
                    <a:pt x="4959" y="3021"/>
                    <a:pt x="2126" y="7925"/>
                  </a:cubicBezTo>
                  <a:cubicBezTo>
                    <a:pt x="-707" y="12829"/>
                    <a:pt x="-709" y="18872"/>
                    <a:pt x="2121" y="23778"/>
                  </a:cubicBezTo>
                  <a:lnTo>
                    <a:pt x="177893" y="328548"/>
                  </a:lnTo>
                  <a:cubicBezTo>
                    <a:pt x="186379" y="343261"/>
                    <a:pt x="202072" y="352326"/>
                    <a:pt x="219056" y="352326"/>
                  </a:cubicBezTo>
                  <a:lnTo>
                    <a:pt x="415415" y="352326"/>
                  </a:lnTo>
                  <a:cubicBezTo>
                    <a:pt x="421079" y="352326"/>
                    <a:pt x="426313" y="349305"/>
                    <a:pt x="429145" y="344401"/>
                  </a:cubicBezTo>
                  <a:cubicBezTo>
                    <a:pt x="431978" y="339497"/>
                    <a:pt x="431980" y="333454"/>
                    <a:pt x="429151" y="328548"/>
                  </a:cubicBezTo>
                  <a:lnTo>
                    <a:pt x="253378" y="23778"/>
                  </a:lnTo>
                  <a:cubicBezTo>
                    <a:pt x="244893" y="9065"/>
                    <a:pt x="229200" y="0"/>
                    <a:pt x="212215" y="0"/>
                  </a:cubicBezTo>
                  <a:close/>
                </a:path>
              </a:pathLst>
            </a:custGeom>
            <a:blipFill>
              <a:blip r:embed="rId3"/>
              <a:stretch>
                <a:fillRect l="-11194" t="0" r="-11194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9806806"/>
            <a:ext cx="18441919" cy="480194"/>
            <a:chOff x="0" y="0"/>
            <a:chExt cx="5441694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41694" cy="141692"/>
            </a:xfrm>
            <a:custGeom>
              <a:avLst/>
              <a:gdLst/>
              <a:ahLst/>
              <a:cxnLst/>
              <a:rect r="r" b="b" t="t" l="l"/>
              <a:pathLst>
                <a:path h="141692" w="5441694">
                  <a:moveTo>
                    <a:pt x="21410" y="0"/>
                  </a:moveTo>
                  <a:lnTo>
                    <a:pt x="5420284" y="0"/>
                  </a:lnTo>
                  <a:cubicBezTo>
                    <a:pt x="5425962" y="0"/>
                    <a:pt x="5431408" y="2256"/>
                    <a:pt x="5435423" y="6271"/>
                  </a:cubicBezTo>
                  <a:cubicBezTo>
                    <a:pt x="5439438" y="10286"/>
                    <a:pt x="5441694" y="15732"/>
                    <a:pt x="5441694" y="21410"/>
                  </a:cubicBezTo>
                  <a:lnTo>
                    <a:pt x="5441694" y="120282"/>
                  </a:lnTo>
                  <a:cubicBezTo>
                    <a:pt x="5441694" y="125960"/>
                    <a:pt x="5439438" y="131406"/>
                    <a:pt x="5435423" y="135421"/>
                  </a:cubicBezTo>
                  <a:cubicBezTo>
                    <a:pt x="5431408" y="139436"/>
                    <a:pt x="5425962" y="141692"/>
                    <a:pt x="5420284" y="141692"/>
                  </a:cubicBezTo>
                  <a:lnTo>
                    <a:pt x="21410" y="141692"/>
                  </a:lnTo>
                  <a:cubicBezTo>
                    <a:pt x="15732" y="141692"/>
                    <a:pt x="10286" y="139436"/>
                    <a:pt x="6271" y="135421"/>
                  </a:cubicBezTo>
                  <a:cubicBezTo>
                    <a:pt x="2256" y="131406"/>
                    <a:pt x="0" y="125960"/>
                    <a:pt x="0" y="120282"/>
                  </a:cubicBezTo>
                  <a:lnTo>
                    <a:pt x="0" y="21410"/>
                  </a:lnTo>
                  <a:cubicBezTo>
                    <a:pt x="0" y="15732"/>
                    <a:pt x="2256" y="10286"/>
                    <a:pt x="6271" y="6271"/>
                  </a:cubicBezTo>
                  <a:cubicBezTo>
                    <a:pt x="10286" y="2256"/>
                    <a:pt x="15732" y="0"/>
                    <a:pt x="21410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441694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193397" y="-108627"/>
            <a:ext cx="4287337" cy="412575"/>
          </a:xfrm>
          <a:custGeom>
            <a:avLst/>
            <a:gdLst/>
            <a:ahLst/>
            <a:cxnLst/>
            <a:rect r="r" b="b" t="t" l="l"/>
            <a:pathLst>
              <a:path h="412575" w="4287337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404985" y="-723743"/>
            <a:ext cx="2809969" cy="2414817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689" y="0"/>
              <a:ext cx="79942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23">
                  <a:moveTo>
                    <a:pt x="793641" y="370683"/>
                  </a:moveTo>
                  <a:lnTo>
                    <a:pt x="615381" y="677067"/>
                  </a:lnTo>
                  <a:cubicBezTo>
                    <a:pt x="607661" y="690337"/>
                    <a:pt x="593467" y="698500"/>
                    <a:pt x="578115" y="698500"/>
                  </a:cubicBezTo>
                  <a:lnTo>
                    <a:pt x="221307" y="698500"/>
                  </a:lnTo>
                  <a:cubicBezTo>
                    <a:pt x="205955" y="698500"/>
                    <a:pt x="191761" y="690337"/>
                    <a:pt x="184041" y="677067"/>
                  </a:cubicBezTo>
                  <a:lnTo>
                    <a:pt x="5781" y="370683"/>
                  </a:lnTo>
                  <a:cubicBezTo>
                    <a:pt x="-1927" y="357434"/>
                    <a:pt x="-1927" y="341066"/>
                    <a:pt x="5781" y="327817"/>
                  </a:cubicBezTo>
                  <a:lnTo>
                    <a:pt x="184041" y="21433"/>
                  </a:lnTo>
                  <a:cubicBezTo>
                    <a:pt x="191761" y="8163"/>
                    <a:pt x="205955" y="0"/>
                    <a:pt x="221307" y="0"/>
                  </a:cubicBezTo>
                  <a:lnTo>
                    <a:pt x="578115" y="0"/>
                  </a:lnTo>
                  <a:cubicBezTo>
                    <a:pt x="593467" y="0"/>
                    <a:pt x="607661" y="8163"/>
                    <a:pt x="615381" y="21433"/>
                  </a:cubicBezTo>
                  <a:lnTo>
                    <a:pt x="793641" y="327817"/>
                  </a:lnTo>
                  <a:cubicBezTo>
                    <a:pt x="801349" y="341066"/>
                    <a:pt x="801349" y="357434"/>
                    <a:pt x="793641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420640" y="7599114"/>
            <a:ext cx="2311589" cy="1817640"/>
            <a:chOff x="0" y="0"/>
            <a:chExt cx="696717" cy="5478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9960" y="0"/>
              <a:ext cx="676798" cy="547840"/>
            </a:xfrm>
            <a:custGeom>
              <a:avLst/>
              <a:gdLst/>
              <a:ahLst/>
              <a:cxnLst/>
              <a:rect r="r" b="b" t="t" l="l"/>
              <a:pathLst>
                <a:path h="547840" w="676798">
                  <a:moveTo>
                    <a:pt x="668798" y="298129"/>
                  </a:moveTo>
                  <a:lnTo>
                    <a:pt x="501515" y="523631"/>
                  </a:lnTo>
                  <a:cubicBezTo>
                    <a:pt x="490218" y="538860"/>
                    <a:pt x="472376" y="547840"/>
                    <a:pt x="453414" y="547840"/>
                  </a:cubicBezTo>
                  <a:lnTo>
                    <a:pt x="223383" y="547840"/>
                  </a:lnTo>
                  <a:cubicBezTo>
                    <a:pt x="204421" y="547840"/>
                    <a:pt x="186579" y="538860"/>
                    <a:pt x="175281" y="523631"/>
                  </a:cubicBezTo>
                  <a:lnTo>
                    <a:pt x="7999" y="298129"/>
                  </a:lnTo>
                  <a:cubicBezTo>
                    <a:pt x="-2667" y="283751"/>
                    <a:pt x="-2667" y="264088"/>
                    <a:pt x="7999" y="249711"/>
                  </a:cubicBezTo>
                  <a:lnTo>
                    <a:pt x="175281" y="24209"/>
                  </a:lnTo>
                  <a:cubicBezTo>
                    <a:pt x="186579" y="8980"/>
                    <a:pt x="204421" y="0"/>
                    <a:pt x="223383" y="0"/>
                  </a:cubicBezTo>
                  <a:lnTo>
                    <a:pt x="453414" y="0"/>
                  </a:lnTo>
                  <a:cubicBezTo>
                    <a:pt x="472376" y="0"/>
                    <a:pt x="490218" y="8980"/>
                    <a:pt x="501515" y="24209"/>
                  </a:cubicBezTo>
                  <a:lnTo>
                    <a:pt x="668798" y="249711"/>
                  </a:lnTo>
                  <a:cubicBezTo>
                    <a:pt x="679463" y="264088"/>
                    <a:pt x="679463" y="283751"/>
                    <a:pt x="668798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7092320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2696463" y="5842555"/>
            <a:ext cx="6209024" cy="4791110"/>
            <a:chOff x="0" y="0"/>
            <a:chExt cx="456596" cy="3523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112" y="0"/>
              <a:ext cx="432372" cy="352326"/>
            </a:xfrm>
            <a:custGeom>
              <a:avLst/>
              <a:gdLst/>
              <a:ahLst/>
              <a:cxnLst/>
              <a:rect r="r" b="b" t="t" l="l"/>
              <a:pathLst>
                <a:path h="352326" w="432372">
                  <a:moveTo>
                    <a:pt x="212605" y="0"/>
                  </a:moveTo>
                  <a:lnTo>
                    <a:pt x="16566" y="0"/>
                  </a:lnTo>
                  <a:cubicBezTo>
                    <a:pt x="10649" y="0"/>
                    <a:pt x="5181" y="3156"/>
                    <a:pt x="2221" y="8280"/>
                  </a:cubicBezTo>
                  <a:cubicBezTo>
                    <a:pt x="-738" y="13404"/>
                    <a:pt x="-740" y="19717"/>
                    <a:pt x="2216" y="24843"/>
                  </a:cubicBezTo>
                  <a:lnTo>
                    <a:pt x="176760" y="327483"/>
                  </a:lnTo>
                  <a:cubicBezTo>
                    <a:pt x="185626" y="342855"/>
                    <a:pt x="202021" y="352326"/>
                    <a:pt x="219766" y="352326"/>
                  </a:cubicBezTo>
                  <a:lnTo>
                    <a:pt x="415805" y="352326"/>
                  </a:lnTo>
                  <a:cubicBezTo>
                    <a:pt x="421723" y="352326"/>
                    <a:pt x="427190" y="349170"/>
                    <a:pt x="430150" y="344046"/>
                  </a:cubicBezTo>
                  <a:cubicBezTo>
                    <a:pt x="433110" y="338922"/>
                    <a:pt x="433112" y="332609"/>
                    <a:pt x="430156" y="327483"/>
                  </a:cubicBezTo>
                  <a:lnTo>
                    <a:pt x="255611" y="24843"/>
                  </a:lnTo>
                  <a:cubicBezTo>
                    <a:pt x="246746" y="9471"/>
                    <a:pt x="230350" y="0"/>
                    <a:pt x="212605" y="0"/>
                  </a:cubicBezTo>
                  <a:close/>
                </a:path>
              </a:pathLst>
            </a:custGeom>
            <a:blipFill>
              <a:blip r:embed="rId8"/>
              <a:stretch>
                <a:fillRect l="-11153" t="0" r="-11153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5433277" y="421950"/>
            <a:ext cx="7421447" cy="1797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91"/>
              </a:lnSpc>
            </a:pPr>
            <a:r>
              <a:rPr lang="en-US" sz="5672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TIPS PARAFRASE SECARA EFEKTIF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444382" y="3745246"/>
            <a:ext cx="13399236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Meny</a:t>
            </a: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adur tulisan dari artikel berbahasa asing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Mengubah kalimat aktif  ⇆ pasif, induktif  ⇆ deduktif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Menggunakan sinonim/persamaan kata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Membaca ulang, Mensintesis, dan menyusun ulang kalimat dengan bahasa sendiri tanpa mengubah makna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Wajib mengutip karya orang lain yang disadur</a:t>
            </a:r>
          </a:p>
          <a:p>
            <a:pPr algn="l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60498" y="3152509"/>
            <a:ext cx="14967004" cy="4637858"/>
            <a:chOff x="0" y="0"/>
            <a:chExt cx="1542275" cy="4779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184" y="0"/>
              <a:ext cx="1533906" cy="477908"/>
            </a:xfrm>
            <a:custGeom>
              <a:avLst/>
              <a:gdLst/>
              <a:ahLst/>
              <a:cxnLst/>
              <a:rect r="r" b="b" t="t" l="l"/>
              <a:pathLst>
                <a:path h="477908" w="1533906">
                  <a:moveTo>
                    <a:pt x="1530719" y="247623"/>
                  </a:moveTo>
                  <a:lnTo>
                    <a:pt x="1342263" y="469239"/>
                  </a:lnTo>
                  <a:cubicBezTo>
                    <a:pt x="1337586" y="474739"/>
                    <a:pt x="1330730" y="477908"/>
                    <a:pt x="1323511" y="477908"/>
                  </a:cubicBezTo>
                  <a:lnTo>
                    <a:pt x="210396" y="477908"/>
                  </a:lnTo>
                  <a:cubicBezTo>
                    <a:pt x="203176" y="477908"/>
                    <a:pt x="196321" y="474739"/>
                    <a:pt x="191644" y="469239"/>
                  </a:cubicBezTo>
                  <a:lnTo>
                    <a:pt x="3188" y="247623"/>
                  </a:lnTo>
                  <a:cubicBezTo>
                    <a:pt x="-1062" y="242625"/>
                    <a:pt x="-1062" y="235283"/>
                    <a:pt x="3188" y="230285"/>
                  </a:cubicBezTo>
                  <a:lnTo>
                    <a:pt x="191644" y="8669"/>
                  </a:lnTo>
                  <a:cubicBezTo>
                    <a:pt x="196321" y="3169"/>
                    <a:pt x="203176" y="0"/>
                    <a:pt x="210396" y="0"/>
                  </a:cubicBezTo>
                  <a:lnTo>
                    <a:pt x="1323511" y="0"/>
                  </a:lnTo>
                  <a:cubicBezTo>
                    <a:pt x="1330730" y="0"/>
                    <a:pt x="1337586" y="3169"/>
                    <a:pt x="1342263" y="8669"/>
                  </a:cubicBezTo>
                  <a:lnTo>
                    <a:pt x="1530719" y="230285"/>
                  </a:lnTo>
                  <a:cubicBezTo>
                    <a:pt x="1534969" y="235283"/>
                    <a:pt x="1534969" y="242625"/>
                    <a:pt x="1530719" y="247623"/>
                  </a:cubicBezTo>
                  <a:close/>
                </a:path>
              </a:pathLst>
            </a:custGeom>
            <a:solidFill>
              <a:srgbClr val="16578D"/>
            </a:solidFill>
            <a:ln cap="rnd" w="12700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475073" y="-294755"/>
            <a:ext cx="6487098" cy="5029235"/>
            <a:chOff x="0" y="0"/>
            <a:chExt cx="454457" cy="3523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593" y="0"/>
              <a:ext cx="431272" cy="352326"/>
            </a:xfrm>
            <a:custGeom>
              <a:avLst/>
              <a:gdLst/>
              <a:ahLst/>
              <a:cxnLst/>
              <a:rect r="r" b="b" t="t" l="l"/>
              <a:pathLst>
                <a:path h="352326" w="431272">
                  <a:moveTo>
                    <a:pt x="212215" y="0"/>
                  </a:moveTo>
                  <a:lnTo>
                    <a:pt x="15856" y="0"/>
                  </a:lnTo>
                  <a:cubicBezTo>
                    <a:pt x="10192" y="0"/>
                    <a:pt x="4959" y="3021"/>
                    <a:pt x="2126" y="7925"/>
                  </a:cubicBezTo>
                  <a:cubicBezTo>
                    <a:pt x="-707" y="12829"/>
                    <a:pt x="-709" y="18872"/>
                    <a:pt x="2121" y="23778"/>
                  </a:cubicBezTo>
                  <a:lnTo>
                    <a:pt x="177893" y="328548"/>
                  </a:lnTo>
                  <a:cubicBezTo>
                    <a:pt x="186379" y="343261"/>
                    <a:pt x="202072" y="352326"/>
                    <a:pt x="219056" y="352326"/>
                  </a:cubicBezTo>
                  <a:lnTo>
                    <a:pt x="415415" y="352326"/>
                  </a:lnTo>
                  <a:cubicBezTo>
                    <a:pt x="421079" y="352326"/>
                    <a:pt x="426313" y="349305"/>
                    <a:pt x="429145" y="344401"/>
                  </a:cubicBezTo>
                  <a:cubicBezTo>
                    <a:pt x="431978" y="339497"/>
                    <a:pt x="431980" y="333454"/>
                    <a:pt x="429151" y="328548"/>
                  </a:cubicBezTo>
                  <a:lnTo>
                    <a:pt x="253378" y="23778"/>
                  </a:lnTo>
                  <a:cubicBezTo>
                    <a:pt x="244893" y="9065"/>
                    <a:pt x="229200" y="0"/>
                    <a:pt x="212215" y="0"/>
                  </a:cubicBezTo>
                  <a:close/>
                </a:path>
              </a:pathLst>
            </a:custGeom>
            <a:blipFill>
              <a:blip r:embed="rId3"/>
              <a:stretch>
                <a:fillRect l="-1185" t="-33640" r="-1185" b="-3364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9806806"/>
            <a:ext cx="18441919" cy="480194"/>
            <a:chOff x="0" y="0"/>
            <a:chExt cx="5441694" cy="1416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441694" cy="141692"/>
            </a:xfrm>
            <a:custGeom>
              <a:avLst/>
              <a:gdLst/>
              <a:ahLst/>
              <a:cxnLst/>
              <a:rect r="r" b="b" t="t" l="l"/>
              <a:pathLst>
                <a:path h="141692" w="5441694">
                  <a:moveTo>
                    <a:pt x="21410" y="0"/>
                  </a:moveTo>
                  <a:lnTo>
                    <a:pt x="5420284" y="0"/>
                  </a:lnTo>
                  <a:cubicBezTo>
                    <a:pt x="5425962" y="0"/>
                    <a:pt x="5431408" y="2256"/>
                    <a:pt x="5435423" y="6271"/>
                  </a:cubicBezTo>
                  <a:cubicBezTo>
                    <a:pt x="5439438" y="10286"/>
                    <a:pt x="5441694" y="15732"/>
                    <a:pt x="5441694" y="21410"/>
                  </a:cubicBezTo>
                  <a:lnTo>
                    <a:pt x="5441694" y="120282"/>
                  </a:lnTo>
                  <a:cubicBezTo>
                    <a:pt x="5441694" y="125960"/>
                    <a:pt x="5439438" y="131406"/>
                    <a:pt x="5435423" y="135421"/>
                  </a:cubicBezTo>
                  <a:cubicBezTo>
                    <a:pt x="5431408" y="139436"/>
                    <a:pt x="5425962" y="141692"/>
                    <a:pt x="5420284" y="141692"/>
                  </a:cubicBezTo>
                  <a:lnTo>
                    <a:pt x="21410" y="141692"/>
                  </a:lnTo>
                  <a:cubicBezTo>
                    <a:pt x="15732" y="141692"/>
                    <a:pt x="10286" y="139436"/>
                    <a:pt x="6271" y="135421"/>
                  </a:cubicBezTo>
                  <a:cubicBezTo>
                    <a:pt x="2256" y="131406"/>
                    <a:pt x="0" y="125960"/>
                    <a:pt x="0" y="120282"/>
                  </a:cubicBezTo>
                  <a:lnTo>
                    <a:pt x="0" y="21410"/>
                  </a:lnTo>
                  <a:cubicBezTo>
                    <a:pt x="0" y="15732"/>
                    <a:pt x="2256" y="10286"/>
                    <a:pt x="6271" y="6271"/>
                  </a:cubicBezTo>
                  <a:cubicBezTo>
                    <a:pt x="10286" y="2256"/>
                    <a:pt x="15732" y="0"/>
                    <a:pt x="21410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441694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193397" y="-108627"/>
            <a:ext cx="4287337" cy="412575"/>
          </a:xfrm>
          <a:custGeom>
            <a:avLst/>
            <a:gdLst/>
            <a:ahLst/>
            <a:cxnLst/>
            <a:rect r="r" b="b" t="t" l="l"/>
            <a:pathLst>
              <a:path h="412575" w="4287337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478956" r="-11191" b="-11576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404985" y="-723743"/>
            <a:ext cx="2809969" cy="2414817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689" y="0"/>
              <a:ext cx="79942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23">
                  <a:moveTo>
                    <a:pt x="793641" y="370683"/>
                  </a:moveTo>
                  <a:lnTo>
                    <a:pt x="615381" y="677067"/>
                  </a:lnTo>
                  <a:cubicBezTo>
                    <a:pt x="607661" y="690337"/>
                    <a:pt x="593467" y="698500"/>
                    <a:pt x="578115" y="698500"/>
                  </a:cubicBezTo>
                  <a:lnTo>
                    <a:pt x="221307" y="698500"/>
                  </a:lnTo>
                  <a:cubicBezTo>
                    <a:pt x="205955" y="698500"/>
                    <a:pt x="191761" y="690337"/>
                    <a:pt x="184041" y="677067"/>
                  </a:cubicBezTo>
                  <a:lnTo>
                    <a:pt x="5781" y="370683"/>
                  </a:lnTo>
                  <a:cubicBezTo>
                    <a:pt x="-1927" y="357434"/>
                    <a:pt x="-1927" y="341066"/>
                    <a:pt x="5781" y="327817"/>
                  </a:cubicBezTo>
                  <a:lnTo>
                    <a:pt x="184041" y="21433"/>
                  </a:lnTo>
                  <a:cubicBezTo>
                    <a:pt x="191761" y="8163"/>
                    <a:pt x="205955" y="0"/>
                    <a:pt x="221307" y="0"/>
                  </a:cubicBezTo>
                  <a:lnTo>
                    <a:pt x="578115" y="0"/>
                  </a:lnTo>
                  <a:cubicBezTo>
                    <a:pt x="593467" y="0"/>
                    <a:pt x="607661" y="8163"/>
                    <a:pt x="615381" y="21433"/>
                  </a:cubicBezTo>
                  <a:lnTo>
                    <a:pt x="793641" y="327817"/>
                  </a:lnTo>
                  <a:cubicBezTo>
                    <a:pt x="801349" y="341066"/>
                    <a:pt x="801349" y="357434"/>
                    <a:pt x="793641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420640" y="7599114"/>
            <a:ext cx="2311589" cy="1817640"/>
            <a:chOff x="0" y="0"/>
            <a:chExt cx="696717" cy="5478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9960" y="0"/>
              <a:ext cx="676798" cy="547840"/>
            </a:xfrm>
            <a:custGeom>
              <a:avLst/>
              <a:gdLst/>
              <a:ahLst/>
              <a:cxnLst/>
              <a:rect r="r" b="b" t="t" l="l"/>
              <a:pathLst>
                <a:path h="547840" w="676798">
                  <a:moveTo>
                    <a:pt x="668798" y="298129"/>
                  </a:moveTo>
                  <a:lnTo>
                    <a:pt x="501515" y="523631"/>
                  </a:lnTo>
                  <a:cubicBezTo>
                    <a:pt x="490218" y="538860"/>
                    <a:pt x="472376" y="547840"/>
                    <a:pt x="453414" y="547840"/>
                  </a:cubicBezTo>
                  <a:lnTo>
                    <a:pt x="223383" y="547840"/>
                  </a:lnTo>
                  <a:cubicBezTo>
                    <a:pt x="204421" y="547840"/>
                    <a:pt x="186579" y="538860"/>
                    <a:pt x="175281" y="523631"/>
                  </a:cubicBezTo>
                  <a:lnTo>
                    <a:pt x="7999" y="298129"/>
                  </a:lnTo>
                  <a:cubicBezTo>
                    <a:pt x="-2667" y="283751"/>
                    <a:pt x="-2667" y="264088"/>
                    <a:pt x="7999" y="249711"/>
                  </a:cubicBezTo>
                  <a:lnTo>
                    <a:pt x="175281" y="24209"/>
                  </a:lnTo>
                  <a:cubicBezTo>
                    <a:pt x="186579" y="8980"/>
                    <a:pt x="204421" y="0"/>
                    <a:pt x="223383" y="0"/>
                  </a:cubicBezTo>
                  <a:lnTo>
                    <a:pt x="453414" y="0"/>
                  </a:lnTo>
                  <a:cubicBezTo>
                    <a:pt x="472376" y="0"/>
                    <a:pt x="490218" y="8980"/>
                    <a:pt x="501515" y="24209"/>
                  </a:cubicBezTo>
                  <a:lnTo>
                    <a:pt x="668798" y="249711"/>
                  </a:lnTo>
                  <a:cubicBezTo>
                    <a:pt x="679463" y="264088"/>
                    <a:pt x="679463" y="283751"/>
                    <a:pt x="668798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7092320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2696463" y="5842555"/>
            <a:ext cx="6209024" cy="4791110"/>
            <a:chOff x="0" y="0"/>
            <a:chExt cx="456596" cy="3523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112" y="0"/>
              <a:ext cx="432372" cy="352326"/>
            </a:xfrm>
            <a:custGeom>
              <a:avLst/>
              <a:gdLst/>
              <a:ahLst/>
              <a:cxnLst/>
              <a:rect r="r" b="b" t="t" l="l"/>
              <a:pathLst>
                <a:path h="352326" w="432372">
                  <a:moveTo>
                    <a:pt x="212605" y="0"/>
                  </a:moveTo>
                  <a:lnTo>
                    <a:pt x="16566" y="0"/>
                  </a:lnTo>
                  <a:cubicBezTo>
                    <a:pt x="10649" y="0"/>
                    <a:pt x="5181" y="3156"/>
                    <a:pt x="2221" y="8280"/>
                  </a:cubicBezTo>
                  <a:cubicBezTo>
                    <a:pt x="-738" y="13404"/>
                    <a:pt x="-740" y="19717"/>
                    <a:pt x="2216" y="24843"/>
                  </a:cubicBezTo>
                  <a:lnTo>
                    <a:pt x="176760" y="327483"/>
                  </a:lnTo>
                  <a:cubicBezTo>
                    <a:pt x="185626" y="342855"/>
                    <a:pt x="202021" y="352326"/>
                    <a:pt x="219766" y="352326"/>
                  </a:cubicBezTo>
                  <a:lnTo>
                    <a:pt x="415805" y="352326"/>
                  </a:lnTo>
                  <a:cubicBezTo>
                    <a:pt x="421723" y="352326"/>
                    <a:pt x="427190" y="349170"/>
                    <a:pt x="430150" y="344046"/>
                  </a:cubicBezTo>
                  <a:cubicBezTo>
                    <a:pt x="433110" y="338922"/>
                    <a:pt x="433112" y="332609"/>
                    <a:pt x="430156" y="327483"/>
                  </a:cubicBezTo>
                  <a:lnTo>
                    <a:pt x="255611" y="24843"/>
                  </a:lnTo>
                  <a:cubicBezTo>
                    <a:pt x="246746" y="9471"/>
                    <a:pt x="230350" y="0"/>
                    <a:pt x="212605" y="0"/>
                  </a:cubicBezTo>
                  <a:close/>
                </a:path>
              </a:pathLst>
            </a:custGeom>
            <a:blipFill>
              <a:blip r:embed="rId8"/>
              <a:stretch>
                <a:fillRect l="-11059" t="0" r="-11059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4652005" y="585638"/>
            <a:ext cx="8983990" cy="163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1"/>
              </a:lnSpc>
            </a:pPr>
            <a:r>
              <a:rPr lang="en-US" sz="5145" b="true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CIRI-CIRI TULISAN YANG TERINDIKASI PLAGIAT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699896" y="3745246"/>
            <a:ext cx="13399236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Tidak mengutip sumber aslinya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Menyalin ulang tanpa paraphrase atau memberi tanda kutip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Memiliki persentase similaritas tinggi yang tidak wajar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Mudah terdeteksi pada mesin pencari secara umum</a:t>
            </a:r>
          </a:p>
          <a:p>
            <a:pPr algn="l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443720" y="3273975"/>
            <a:ext cx="10502929" cy="9025955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EDBE02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9562753" y="9348534"/>
            <a:ext cx="3759752" cy="3332081"/>
          </a:xfrm>
          <a:custGeom>
            <a:avLst/>
            <a:gdLst/>
            <a:ahLst/>
            <a:cxnLst/>
            <a:rect r="r" b="b" t="t" l="l"/>
            <a:pathLst>
              <a:path h="3332081" w="3759752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038415" y="3810817"/>
            <a:ext cx="3389686" cy="2665365"/>
            <a:chOff x="0" y="0"/>
            <a:chExt cx="696717" cy="547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7353578">
            <a:off x="1207125" y="8414815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978345" y="6920033"/>
            <a:ext cx="3730241" cy="3205676"/>
            <a:chOff x="0" y="0"/>
            <a:chExt cx="812800" cy="698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039" y="0"/>
              <a:ext cx="802723" cy="698500"/>
            </a:xfrm>
            <a:custGeom>
              <a:avLst/>
              <a:gdLst/>
              <a:ahLst/>
              <a:cxnLst/>
              <a:rect r="r" b="b" t="t" l="l"/>
              <a:pathLst>
                <a:path h="698500" w="802723">
                  <a:moveTo>
                    <a:pt x="798367" y="365395"/>
                  </a:moveTo>
                  <a:lnTo>
                    <a:pt x="613955" y="682355"/>
                  </a:lnTo>
                  <a:cubicBezTo>
                    <a:pt x="608139" y="692351"/>
                    <a:pt x="597447" y="698500"/>
                    <a:pt x="585882" y="698500"/>
                  </a:cubicBezTo>
                  <a:lnTo>
                    <a:pt x="216840" y="698500"/>
                  </a:lnTo>
                  <a:cubicBezTo>
                    <a:pt x="205275" y="698500"/>
                    <a:pt x="194583" y="692351"/>
                    <a:pt x="188767" y="682355"/>
                  </a:cubicBezTo>
                  <a:lnTo>
                    <a:pt x="4355" y="365395"/>
                  </a:lnTo>
                  <a:cubicBezTo>
                    <a:pt x="-1452" y="355415"/>
                    <a:pt x="-1452" y="343085"/>
                    <a:pt x="4355" y="333105"/>
                  </a:cubicBezTo>
                  <a:lnTo>
                    <a:pt x="188767" y="16145"/>
                  </a:lnTo>
                  <a:cubicBezTo>
                    <a:pt x="194583" y="6149"/>
                    <a:pt x="205275" y="0"/>
                    <a:pt x="216840" y="0"/>
                  </a:cubicBezTo>
                  <a:lnTo>
                    <a:pt x="585882" y="0"/>
                  </a:lnTo>
                  <a:cubicBezTo>
                    <a:pt x="597447" y="0"/>
                    <a:pt x="608139" y="6149"/>
                    <a:pt x="613955" y="16145"/>
                  </a:cubicBezTo>
                  <a:lnTo>
                    <a:pt x="798367" y="333105"/>
                  </a:lnTo>
                  <a:cubicBezTo>
                    <a:pt x="804174" y="343085"/>
                    <a:pt x="804174" y="355415"/>
                    <a:pt x="798367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4451356" y="2283375"/>
            <a:ext cx="10159941" cy="8731199"/>
            <a:chOff x="0" y="0"/>
            <a:chExt cx="812800" cy="698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00" y="0"/>
              <a:ext cx="798001" cy="698500"/>
            </a:xfrm>
            <a:custGeom>
              <a:avLst/>
              <a:gdLst/>
              <a:ahLst/>
              <a:cxnLst/>
              <a:rect r="r" b="b" t="t" l="l"/>
              <a:pathLst>
                <a:path h="698500" w="798001">
                  <a:moveTo>
                    <a:pt x="791605" y="372961"/>
                  </a:moveTo>
                  <a:lnTo>
                    <a:pt x="615995" y="674789"/>
                  </a:lnTo>
                  <a:cubicBezTo>
                    <a:pt x="607454" y="689469"/>
                    <a:pt x="591752" y="698500"/>
                    <a:pt x="574768" y="698500"/>
                  </a:cubicBezTo>
                  <a:lnTo>
                    <a:pt x="223232" y="698500"/>
                  </a:lnTo>
                  <a:cubicBezTo>
                    <a:pt x="206248" y="698500"/>
                    <a:pt x="190546" y="689469"/>
                    <a:pt x="182005" y="674789"/>
                  </a:cubicBezTo>
                  <a:lnTo>
                    <a:pt x="6395" y="372961"/>
                  </a:lnTo>
                  <a:cubicBezTo>
                    <a:pt x="-2132" y="358304"/>
                    <a:pt x="-2132" y="340196"/>
                    <a:pt x="6395" y="325539"/>
                  </a:cubicBezTo>
                  <a:lnTo>
                    <a:pt x="182005" y="23711"/>
                  </a:lnTo>
                  <a:cubicBezTo>
                    <a:pt x="190546" y="9031"/>
                    <a:pt x="206248" y="0"/>
                    <a:pt x="223232" y="0"/>
                  </a:cubicBezTo>
                  <a:lnTo>
                    <a:pt x="574768" y="0"/>
                  </a:lnTo>
                  <a:cubicBezTo>
                    <a:pt x="591752" y="0"/>
                    <a:pt x="607454" y="9031"/>
                    <a:pt x="615995" y="23711"/>
                  </a:cubicBezTo>
                  <a:lnTo>
                    <a:pt x="791605" y="325539"/>
                  </a:lnTo>
                  <a:cubicBezTo>
                    <a:pt x="800132" y="340196"/>
                    <a:pt x="800132" y="358304"/>
                    <a:pt x="791605" y="372961"/>
                  </a:cubicBezTo>
                  <a:close/>
                </a:path>
              </a:pathLst>
            </a:custGeom>
            <a:blipFill>
              <a:blip r:embed="rId6"/>
              <a:stretch>
                <a:fillRect l="0" t="-35605" r="0" b="-35605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6079572" y="2359575"/>
            <a:ext cx="5068916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DAFTAR ISI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442629" y="-5751980"/>
            <a:ext cx="10502929" cy="9025955"/>
            <a:chOff x="0" y="0"/>
            <a:chExt cx="812800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573908" y="-4096368"/>
            <a:ext cx="8000049" cy="6875042"/>
            <a:chOff x="0" y="0"/>
            <a:chExt cx="812800" cy="698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925325" y="440431"/>
            <a:ext cx="3297214" cy="2833543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-988600" y="-658846"/>
            <a:ext cx="2966944" cy="2570115"/>
          </a:xfrm>
          <a:custGeom>
            <a:avLst/>
            <a:gdLst/>
            <a:ahLst/>
            <a:cxnLst/>
            <a:rect r="r" b="b" t="t" l="l"/>
            <a:pathLst>
              <a:path h="2570115" w="2966944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-675504" y="10059862"/>
            <a:ext cx="1351009" cy="454277"/>
          </a:xfrm>
          <a:custGeom>
            <a:avLst/>
            <a:gdLst/>
            <a:ahLst/>
            <a:cxnLst/>
            <a:rect r="r" b="b" t="t" l="l"/>
            <a:pathLst>
              <a:path h="454277" w="1351009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573908" y="-444369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true" rot="-10800000">
            <a:off x="16553467" y="997576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6715450" y="4965788"/>
            <a:ext cx="5442495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Apa itu turnitin ?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Fitur-fitur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Jenis Submit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Penyalahgunaan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Apa itu Parafrase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300283" y="4942096"/>
            <a:ext cx="5442495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Contoh parafrase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Parafrase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Ciri-ciri tulisan plagiat</a:t>
            </a:r>
          </a:p>
          <a:p>
            <a:pPr algn="l" marL="774444" indent="-387222" lvl="1">
              <a:lnSpc>
                <a:spcPts val="4304"/>
              </a:lnSpc>
              <a:buFont typeface="Arial"/>
              <a:buChar char="•"/>
            </a:pPr>
            <a:r>
              <a:rPr lang="en-US" b="true" sz="3587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Parafrase tool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25550" y="-3296953"/>
            <a:ext cx="8555124" cy="4688015"/>
            <a:chOff x="0" y="0"/>
            <a:chExt cx="999749" cy="547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485" y="0"/>
              <a:ext cx="990778" cy="547840"/>
            </a:xfrm>
            <a:custGeom>
              <a:avLst/>
              <a:gdLst/>
              <a:ahLst/>
              <a:cxnLst/>
              <a:rect r="r" b="b" t="t" l="l"/>
              <a:pathLst>
                <a:path h="547840" w="990778">
                  <a:moveTo>
                    <a:pt x="987176" y="284822"/>
                  </a:moveTo>
                  <a:lnTo>
                    <a:pt x="800151" y="536938"/>
                  </a:lnTo>
                  <a:cubicBezTo>
                    <a:pt x="795063" y="543796"/>
                    <a:pt x="787029" y="547840"/>
                    <a:pt x="778489" y="547840"/>
                  </a:cubicBezTo>
                  <a:lnTo>
                    <a:pt x="212289" y="547840"/>
                  </a:lnTo>
                  <a:cubicBezTo>
                    <a:pt x="203750" y="547840"/>
                    <a:pt x="195715" y="543796"/>
                    <a:pt x="190628" y="536938"/>
                  </a:cubicBezTo>
                  <a:lnTo>
                    <a:pt x="3602" y="284822"/>
                  </a:lnTo>
                  <a:cubicBezTo>
                    <a:pt x="-1201" y="278347"/>
                    <a:pt x="-1201" y="269492"/>
                    <a:pt x="3602" y="263018"/>
                  </a:cubicBezTo>
                  <a:lnTo>
                    <a:pt x="190628" y="10902"/>
                  </a:lnTo>
                  <a:cubicBezTo>
                    <a:pt x="195715" y="4044"/>
                    <a:pt x="203750" y="0"/>
                    <a:pt x="212289" y="0"/>
                  </a:cubicBezTo>
                  <a:lnTo>
                    <a:pt x="778489" y="0"/>
                  </a:lnTo>
                  <a:cubicBezTo>
                    <a:pt x="787029" y="0"/>
                    <a:pt x="795063" y="4044"/>
                    <a:pt x="800151" y="10902"/>
                  </a:cubicBezTo>
                  <a:lnTo>
                    <a:pt x="987176" y="263018"/>
                  </a:lnTo>
                  <a:cubicBezTo>
                    <a:pt x="991979" y="269492"/>
                    <a:pt x="991979" y="278347"/>
                    <a:pt x="987176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7176984">
            <a:off x="11057937" y="3307535"/>
            <a:ext cx="14260162" cy="7068925"/>
          </a:xfrm>
          <a:custGeom>
            <a:avLst/>
            <a:gdLst/>
            <a:ahLst/>
            <a:cxnLst/>
            <a:rect r="r" b="b" t="t" l="l"/>
            <a:pathLst>
              <a:path h="7068925" w="14260162">
                <a:moveTo>
                  <a:pt x="0" y="0"/>
                </a:moveTo>
                <a:lnTo>
                  <a:pt x="14260162" y="0"/>
                </a:lnTo>
                <a:lnTo>
                  <a:pt x="14260162" y="7068925"/>
                </a:lnTo>
                <a:lnTo>
                  <a:pt x="0" y="7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6085" r="-2211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103379" y="8592533"/>
            <a:ext cx="3297214" cy="2833543"/>
            <a:chOff x="0" y="0"/>
            <a:chExt cx="812800" cy="698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642699" y="-196194"/>
            <a:ext cx="10502929" cy="9025955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3634036" y="-4274165"/>
            <a:ext cx="12935908" cy="5977256"/>
            <a:chOff x="0" y="0"/>
            <a:chExt cx="1511686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89" y="0"/>
              <a:ext cx="1500708" cy="698500"/>
            </a:xfrm>
            <a:custGeom>
              <a:avLst/>
              <a:gdLst/>
              <a:ahLst/>
              <a:cxnLst/>
              <a:rect r="r" b="b" t="t" l="l"/>
              <a:pathLst>
                <a:path h="698500" w="1500708">
                  <a:moveTo>
                    <a:pt x="1495963" y="366838"/>
                  </a:moveTo>
                  <a:lnTo>
                    <a:pt x="1313230" y="680912"/>
                  </a:lnTo>
                  <a:cubicBezTo>
                    <a:pt x="1306894" y="691801"/>
                    <a:pt x="1295246" y="698500"/>
                    <a:pt x="1282648" y="698500"/>
                  </a:cubicBezTo>
                  <a:lnTo>
                    <a:pt x="218059" y="698500"/>
                  </a:lnTo>
                  <a:cubicBezTo>
                    <a:pt x="205461" y="698500"/>
                    <a:pt x="193813" y="691801"/>
                    <a:pt x="187478" y="680912"/>
                  </a:cubicBezTo>
                  <a:lnTo>
                    <a:pt x="4744" y="366838"/>
                  </a:lnTo>
                  <a:cubicBezTo>
                    <a:pt x="-1582" y="355966"/>
                    <a:pt x="-1582" y="342534"/>
                    <a:pt x="4744" y="331662"/>
                  </a:cubicBezTo>
                  <a:lnTo>
                    <a:pt x="187478" y="17588"/>
                  </a:lnTo>
                  <a:cubicBezTo>
                    <a:pt x="193813" y="6699"/>
                    <a:pt x="205461" y="0"/>
                    <a:pt x="218059" y="0"/>
                  </a:cubicBezTo>
                  <a:lnTo>
                    <a:pt x="1282648" y="0"/>
                  </a:lnTo>
                  <a:cubicBezTo>
                    <a:pt x="1295246" y="0"/>
                    <a:pt x="1306894" y="6699"/>
                    <a:pt x="1313230" y="17588"/>
                  </a:cubicBezTo>
                  <a:lnTo>
                    <a:pt x="1495963" y="331662"/>
                  </a:lnTo>
                  <a:cubicBezTo>
                    <a:pt x="1502289" y="342534"/>
                    <a:pt x="1502289" y="355966"/>
                    <a:pt x="1495963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3827403">
            <a:off x="11612214" y="5316481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3453610" y="-196194"/>
            <a:ext cx="8006695" cy="8731199"/>
            <a:chOff x="0" y="0"/>
            <a:chExt cx="640539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9390" y="0"/>
              <a:ext cx="621760" cy="698500"/>
            </a:xfrm>
            <a:custGeom>
              <a:avLst/>
              <a:gdLst/>
              <a:ahLst/>
              <a:cxnLst/>
              <a:rect r="r" b="b" t="t" l="l"/>
              <a:pathLst>
                <a:path h="698500" w="621760">
                  <a:moveTo>
                    <a:pt x="613644" y="379338"/>
                  </a:moveTo>
                  <a:lnTo>
                    <a:pt x="445455" y="668412"/>
                  </a:lnTo>
                  <a:cubicBezTo>
                    <a:pt x="434617" y="687040"/>
                    <a:pt x="414691" y="698500"/>
                    <a:pt x="393140" y="698500"/>
                  </a:cubicBezTo>
                  <a:lnTo>
                    <a:pt x="228620" y="698500"/>
                  </a:lnTo>
                  <a:cubicBezTo>
                    <a:pt x="207068" y="698500"/>
                    <a:pt x="187143" y="687040"/>
                    <a:pt x="176305" y="668412"/>
                  </a:cubicBezTo>
                  <a:lnTo>
                    <a:pt x="8115" y="379338"/>
                  </a:lnTo>
                  <a:cubicBezTo>
                    <a:pt x="-2706" y="360739"/>
                    <a:pt x="-2706" y="337761"/>
                    <a:pt x="8115" y="319162"/>
                  </a:cubicBezTo>
                  <a:lnTo>
                    <a:pt x="176305" y="30088"/>
                  </a:lnTo>
                  <a:cubicBezTo>
                    <a:pt x="187143" y="11460"/>
                    <a:pt x="207068" y="0"/>
                    <a:pt x="228620" y="0"/>
                  </a:cubicBezTo>
                  <a:lnTo>
                    <a:pt x="393140" y="0"/>
                  </a:lnTo>
                  <a:cubicBezTo>
                    <a:pt x="414691" y="0"/>
                    <a:pt x="434617" y="11460"/>
                    <a:pt x="445455" y="30088"/>
                  </a:cubicBezTo>
                  <a:lnTo>
                    <a:pt x="613644" y="319162"/>
                  </a:lnTo>
                  <a:cubicBezTo>
                    <a:pt x="624465" y="337761"/>
                    <a:pt x="624465" y="360739"/>
                    <a:pt x="613644" y="379338"/>
                  </a:cubicBezTo>
                  <a:close/>
                </a:path>
              </a:pathLst>
            </a:custGeom>
            <a:blipFill>
              <a:blip r:embed="rId6"/>
              <a:stretch>
                <a:fillRect l="-320" t="-62" r="-111994" b="-41679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-305557" y="9942210"/>
            <a:ext cx="4377976" cy="537986"/>
            <a:chOff x="0" y="0"/>
            <a:chExt cx="1153047" cy="14169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53047" cy="141692"/>
            </a:xfrm>
            <a:custGeom>
              <a:avLst/>
              <a:gdLst/>
              <a:ahLst/>
              <a:cxnLst/>
              <a:rect r="r" b="b" t="t" l="l"/>
              <a:pathLst>
                <a:path h="141692" w="1153047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2009966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588752" y="-39888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588752" y="3900051"/>
            <a:ext cx="6312973" cy="5358249"/>
            <a:chOff x="0" y="0"/>
            <a:chExt cx="1662676" cy="141122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662676" cy="1411226"/>
            </a:xfrm>
            <a:custGeom>
              <a:avLst/>
              <a:gdLst/>
              <a:ahLst/>
              <a:cxnLst/>
              <a:rect r="r" b="b" t="t" l="l"/>
              <a:pathLst>
                <a:path h="1411226" w="1662676">
                  <a:moveTo>
                    <a:pt x="62544" y="0"/>
                  </a:moveTo>
                  <a:lnTo>
                    <a:pt x="1600132" y="0"/>
                  </a:lnTo>
                  <a:cubicBezTo>
                    <a:pt x="1616720" y="0"/>
                    <a:pt x="1632628" y="6589"/>
                    <a:pt x="1644357" y="18319"/>
                  </a:cubicBezTo>
                  <a:cubicBezTo>
                    <a:pt x="1656087" y="30048"/>
                    <a:pt x="1662676" y="45956"/>
                    <a:pt x="1662676" y="62544"/>
                  </a:cubicBezTo>
                  <a:lnTo>
                    <a:pt x="1662676" y="1348682"/>
                  </a:lnTo>
                  <a:cubicBezTo>
                    <a:pt x="1662676" y="1383224"/>
                    <a:pt x="1634674" y="1411226"/>
                    <a:pt x="1600132" y="1411226"/>
                  </a:cubicBezTo>
                  <a:lnTo>
                    <a:pt x="62544" y="1411226"/>
                  </a:lnTo>
                  <a:cubicBezTo>
                    <a:pt x="45956" y="1411226"/>
                    <a:pt x="30048" y="1404637"/>
                    <a:pt x="18319" y="1392908"/>
                  </a:cubicBezTo>
                  <a:cubicBezTo>
                    <a:pt x="6589" y="1381178"/>
                    <a:pt x="0" y="1365270"/>
                    <a:pt x="0" y="1348682"/>
                  </a:cubicBezTo>
                  <a:lnTo>
                    <a:pt x="0" y="62544"/>
                  </a:lnTo>
                  <a:cubicBezTo>
                    <a:pt x="0" y="45956"/>
                    <a:pt x="6589" y="30048"/>
                    <a:pt x="18319" y="18319"/>
                  </a:cubicBezTo>
                  <a:cubicBezTo>
                    <a:pt x="30048" y="6589"/>
                    <a:pt x="45956" y="0"/>
                    <a:pt x="62544" y="0"/>
                  </a:cubicBezTo>
                  <a:close/>
                </a:path>
              </a:pathLst>
            </a:custGeom>
            <a:solidFill>
              <a:srgbClr val="16578D"/>
            </a:solidFill>
            <a:ln w="1428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1662676" cy="1458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8858864" y="5430309"/>
            <a:ext cx="1826697" cy="2297732"/>
          </a:xfrm>
          <a:custGeom>
            <a:avLst/>
            <a:gdLst/>
            <a:ahLst/>
            <a:cxnLst/>
            <a:rect r="r" b="b" t="t" l="l"/>
            <a:pathLst>
              <a:path h="2297732" w="1826697">
                <a:moveTo>
                  <a:pt x="0" y="0"/>
                </a:moveTo>
                <a:lnTo>
                  <a:pt x="1826697" y="0"/>
                </a:lnTo>
                <a:lnTo>
                  <a:pt x="1826697" y="2297733"/>
                </a:lnTo>
                <a:lnTo>
                  <a:pt x="0" y="2297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028700" y="1591087"/>
            <a:ext cx="7492023" cy="192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9"/>
              </a:lnSpc>
            </a:pPr>
            <a:r>
              <a:rPr lang="en-US" sz="6316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PARAPHRASE TOOL ONLINE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70183" y="4380457"/>
            <a:ext cx="5492011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Paraphraser.io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Quillboot.com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Spinner.id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ChatGPT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DeepL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Perplexity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b="true" sz="33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Small Seo Tools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54713" y="629894"/>
            <a:ext cx="13178575" cy="1569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LAYANAN TURNITIN DI</a:t>
            </a:r>
          </a:p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PUSTAKALAYA USB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5315951" y="2199615"/>
            <a:ext cx="7801678" cy="183334"/>
            <a:chOff x="0" y="0"/>
            <a:chExt cx="2054763" cy="4828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54763" cy="48286"/>
            </a:xfrm>
            <a:custGeom>
              <a:avLst/>
              <a:gdLst/>
              <a:ahLst/>
              <a:cxnLst/>
              <a:rect r="r" b="b" t="t" l="l"/>
              <a:pathLst>
                <a:path h="48286" w="2054763">
                  <a:moveTo>
                    <a:pt x="0" y="0"/>
                  </a:moveTo>
                  <a:lnTo>
                    <a:pt x="2054763" y="0"/>
                  </a:lnTo>
                  <a:lnTo>
                    <a:pt x="2054763" y="48286"/>
                  </a:lnTo>
                  <a:lnTo>
                    <a:pt x="0" y="48286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054763" cy="95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59355" y="2766810"/>
            <a:ext cx="10648540" cy="7273947"/>
            <a:chOff x="0" y="0"/>
            <a:chExt cx="2300416" cy="15713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00416" cy="1571399"/>
            </a:xfrm>
            <a:custGeom>
              <a:avLst/>
              <a:gdLst/>
              <a:ahLst/>
              <a:cxnLst/>
              <a:rect r="r" b="b" t="t" l="l"/>
              <a:pathLst>
                <a:path h="1571399" w="2300416">
                  <a:moveTo>
                    <a:pt x="37079" y="0"/>
                  </a:moveTo>
                  <a:lnTo>
                    <a:pt x="2263336" y="0"/>
                  </a:lnTo>
                  <a:cubicBezTo>
                    <a:pt x="2283815" y="0"/>
                    <a:pt x="2300416" y="16601"/>
                    <a:pt x="2300416" y="37079"/>
                  </a:cubicBezTo>
                  <a:lnTo>
                    <a:pt x="2300416" y="1534320"/>
                  </a:lnTo>
                  <a:cubicBezTo>
                    <a:pt x="2300416" y="1554798"/>
                    <a:pt x="2283815" y="1571399"/>
                    <a:pt x="2263336" y="1571399"/>
                  </a:cubicBezTo>
                  <a:lnTo>
                    <a:pt x="37079" y="1571399"/>
                  </a:lnTo>
                  <a:cubicBezTo>
                    <a:pt x="16601" y="1571399"/>
                    <a:pt x="0" y="1554798"/>
                    <a:pt x="0" y="1534320"/>
                  </a:cubicBezTo>
                  <a:lnTo>
                    <a:pt x="0" y="37079"/>
                  </a:lnTo>
                  <a:cubicBezTo>
                    <a:pt x="0" y="16601"/>
                    <a:pt x="16601" y="0"/>
                    <a:pt x="37079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300416" cy="16190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890298" y="3291156"/>
            <a:ext cx="8111419" cy="3897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0"/>
              </a:lnSpc>
            </a:pPr>
            <a:r>
              <a:rPr lang="en-US" sz="367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Pengecekan Staff</a:t>
            </a:r>
          </a:p>
          <a:p>
            <a:pPr algn="l">
              <a:lnSpc>
                <a:spcPts val="5140"/>
              </a:lnSpc>
            </a:pPr>
          </a:p>
          <a:p>
            <a:pPr algn="l">
              <a:lnSpc>
                <a:spcPts val="4160"/>
              </a:lnSpc>
            </a:pPr>
            <a:r>
              <a:rPr lang="en-US" sz="297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Pemustaka dapat melakukan pengecekan melalui petugas, dengan mengirimkan dokumen dan bukti pembayaran 10.000 ke email dengan subjek “Nama Lengkap_NIM”.</a:t>
            </a:r>
          </a:p>
          <a:p>
            <a:pPr algn="l">
              <a:lnSpc>
                <a:spcPts val="416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890298" y="7834414"/>
            <a:ext cx="11833081" cy="1126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0"/>
              </a:lnSpc>
            </a:pPr>
            <a:r>
              <a:rPr lang="en-US" sz="2772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Seluruh layanan dikirim ke email</a:t>
            </a:r>
          </a:p>
          <a:p>
            <a:pPr algn="l">
              <a:lnSpc>
                <a:spcPts val="5280"/>
              </a:lnSpc>
            </a:pPr>
            <a:r>
              <a:rPr lang="en-US" sz="3772" u="sng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plagiarisme.pustakalaya@usbypkp.ac.id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3502466" y="3966234"/>
            <a:ext cx="3274675" cy="4119088"/>
          </a:xfrm>
          <a:custGeom>
            <a:avLst/>
            <a:gdLst/>
            <a:ahLst/>
            <a:cxnLst/>
            <a:rect r="r" b="b" t="t" l="l"/>
            <a:pathLst>
              <a:path h="4119088" w="3274675">
                <a:moveTo>
                  <a:pt x="0" y="0"/>
                </a:moveTo>
                <a:lnTo>
                  <a:pt x="3274675" y="0"/>
                </a:lnTo>
                <a:lnTo>
                  <a:pt x="3274675" y="4119088"/>
                </a:lnTo>
                <a:lnTo>
                  <a:pt x="0" y="41190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6011" y="4395746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905419" y="1891834"/>
            <a:ext cx="10058175" cy="8758373"/>
            <a:chOff x="0" y="0"/>
            <a:chExt cx="802162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059" y="0"/>
              <a:ext cx="788044" cy="698500"/>
            </a:xfrm>
            <a:custGeom>
              <a:avLst/>
              <a:gdLst/>
              <a:ahLst/>
              <a:cxnLst/>
              <a:rect r="r" b="b" t="t" l="l"/>
              <a:pathLst>
                <a:path h="698500" w="788044">
                  <a:moveTo>
                    <a:pt x="781942" y="371870"/>
                  </a:moveTo>
                  <a:lnTo>
                    <a:pt x="605064" y="675880"/>
                  </a:lnTo>
                  <a:cubicBezTo>
                    <a:pt x="596916" y="689884"/>
                    <a:pt x="581935" y="698500"/>
                    <a:pt x="565733" y="698500"/>
                  </a:cubicBezTo>
                  <a:lnTo>
                    <a:pt x="222311" y="698500"/>
                  </a:lnTo>
                  <a:cubicBezTo>
                    <a:pt x="206109" y="698500"/>
                    <a:pt x="191128" y="689884"/>
                    <a:pt x="182980" y="675880"/>
                  </a:cubicBezTo>
                  <a:lnTo>
                    <a:pt x="6102" y="371870"/>
                  </a:lnTo>
                  <a:cubicBezTo>
                    <a:pt x="-2034" y="357887"/>
                    <a:pt x="-2034" y="340613"/>
                    <a:pt x="6102" y="326630"/>
                  </a:cubicBezTo>
                  <a:lnTo>
                    <a:pt x="182980" y="22620"/>
                  </a:lnTo>
                  <a:cubicBezTo>
                    <a:pt x="191128" y="8616"/>
                    <a:pt x="206109" y="0"/>
                    <a:pt x="222311" y="0"/>
                  </a:cubicBezTo>
                  <a:lnTo>
                    <a:pt x="565733" y="0"/>
                  </a:lnTo>
                  <a:cubicBezTo>
                    <a:pt x="581935" y="0"/>
                    <a:pt x="596916" y="8616"/>
                    <a:pt x="605064" y="22620"/>
                  </a:cubicBezTo>
                  <a:lnTo>
                    <a:pt x="781942" y="326630"/>
                  </a:lnTo>
                  <a:cubicBezTo>
                    <a:pt x="790078" y="340613"/>
                    <a:pt x="790078" y="357887"/>
                    <a:pt x="781942" y="371870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73562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125550" y="-3296953"/>
            <a:ext cx="8555124" cy="4688015"/>
            <a:chOff x="0" y="0"/>
            <a:chExt cx="999749" cy="5478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485" y="0"/>
              <a:ext cx="990778" cy="547840"/>
            </a:xfrm>
            <a:custGeom>
              <a:avLst/>
              <a:gdLst/>
              <a:ahLst/>
              <a:cxnLst/>
              <a:rect r="r" b="b" t="t" l="l"/>
              <a:pathLst>
                <a:path h="547840" w="990778">
                  <a:moveTo>
                    <a:pt x="987176" y="284822"/>
                  </a:moveTo>
                  <a:lnTo>
                    <a:pt x="800151" y="536938"/>
                  </a:lnTo>
                  <a:cubicBezTo>
                    <a:pt x="795063" y="543796"/>
                    <a:pt x="787029" y="547840"/>
                    <a:pt x="778489" y="547840"/>
                  </a:cubicBezTo>
                  <a:lnTo>
                    <a:pt x="212289" y="547840"/>
                  </a:lnTo>
                  <a:cubicBezTo>
                    <a:pt x="203750" y="547840"/>
                    <a:pt x="195715" y="543796"/>
                    <a:pt x="190628" y="536938"/>
                  </a:cubicBezTo>
                  <a:lnTo>
                    <a:pt x="3602" y="284822"/>
                  </a:lnTo>
                  <a:cubicBezTo>
                    <a:pt x="-1201" y="278347"/>
                    <a:pt x="-1201" y="269492"/>
                    <a:pt x="3602" y="263018"/>
                  </a:cubicBezTo>
                  <a:lnTo>
                    <a:pt x="190628" y="10902"/>
                  </a:lnTo>
                  <a:cubicBezTo>
                    <a:pt x="195715" y="4044"/>
                    <a:pt x="203750" y="0"/>
                    <a:pt x="212289" y="0"/>
                  </a:cubicBezTo>
                  <a:lnTo>
                    <a:pt x="778489" y="0"/>
                  </a:lnTo>
                  <a:cubicBezTo>
                    <a:pt x="787029" y="0"/>
                    <a:pt x="795063" y="4044"/>
                    <a:pt x="800151" y="10902"/>
                  </a:cubicBezTo>
                  <a:lnTo>
                    <a:pt x="987176" y="263018"/>
                  </a:lnTo>
                  <a:cubicBezTo>
                    <a:pt x="991979" y="269492"/>
                    <a:pt x="991979" y="278347"/>
                    <a:pt x="987176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3050398" y="6914292"/>
            <a:ext cx="8555124" cy="4688015"/>
            <a:chOff x="0" y="0"/>
            <a:chExt cx="999749" cy="5478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485" y="0"/>
              <a:ext cx="990778" cy="547840"/>
            </a:xfrm>
            <a:custGeom>
              <a:avLst/>
              <a:gdLst/>
              <a:ahLst/>
              <a:cxnLst/>
              <a:rect r="r" b="b" t="t" l="l"/>
              <a:pathLst>
                <a:path h="547840" w="990778">
                  <a:moveTo>
                    <a:pt x="987176" y="284822"/>
                  </a:moveTo>
                  <a:lnTo>
                    <a:pt x="800151" y="536938"/>
                  </a:lnTo>
                  <a:cubicBezTo>
                    <a:pt x="795063" y="543796"/>
                    <a:pt x="787029" y="547840"/>
                    <a:pt x="778489" y="547840"/>
                  </a:cubicBezTo>
                  <a:lnTo>
                    <a:pt x="212289" y="547840"/>
                  </a:lnTo>
                  <a:cubicBezTo>
                    <a:pt x="203750" y="547840"/>
                    <a:pt x="195715" y="543796"/>
                    <a:pt x="190628" y="536938"/>
                  </a:cubicBezTo>
                  <a:lnTo>
                    <a:pt x="3602" y="284822"/>
                  </a:lnTo>
                  <a:cubicBezTo>
                    <a:pt x="-1201" y="278347"/>
                    <a:pt x="-1201" y="269492"/>
                    <a:pt x="3602" y="263018"/>
                  </a:cubicBezTo>
                  <a:lnTo>
                    <a:pt x="190628" y="10902"/>
                  </a:lnTo>
                  <a:cubicBezTo>
                    <a:pt x="195715" y="4044"/>
                    <a:pt x="203750" y="0"/>
                    <a:pt x="212289" y="0"/>
                  </a:cubicBezTo>
                  <a:lnTo>
                    <a:pt x="778489" y="0"/>
                  </a:lnTo>
                  <a:cubicBezTo>
                    <a:pt x="787029" y="0"/>
                    <a:pt x="795063" y="4044"/>
                    <a:pt x="800151" y="10902"/>
                  </a:cubicBezTo>
                  <a:lnTo>
                    <a:pt x="987176" y="263018"/>
                  </a:lnTo>
                  <a:cubicBezTo>
                    <a:pt x="991979" y="269492"/>
                    <a:pt x="991979" y="278347"/>
                    <a:pt x="987176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771149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895523" y="-826130"/>
            <a:ext cx="10502929" cy="9025955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760" y="0"/>
              <a:ext cx="799279" cy="698500"/>
            </a:xfrm>
            <a:custGeom>
              <a:avLst/>
              <a:gdLst/>
              <a:ahLst/>
              <a:cxnLst/>
              <a:rect r="r" b="b" t="t" l="l"/>
              <a:pathLst>
                <a:path h="698500" w="799279">
                  <a:moveTo>
                    <a:pt x="793436" y="370912"/>
                  </a:moveTo>
                  <a:lnTo>
                    <a:pt x="615444" y="676838"/>
                  </a:lnTo>
                  <a:cubicBezTo>
                    <a:pt x="607640" y="690249"/>
                    <a:pt x="593294" y="698500"/>
                    <a:pt x="577778" y="698500"/>
                  </a:cubicBezTo>
                  <a:lnTo>
                    <a:pt x="221502" y="698500"/>
                  </a:lnTo>
                  <a:cubicBezTo>
                    <a:pt x="205986" y="698500"/>
                    <a:pt x="191640" y="690249"/>
                    <a:pt x="183836" y="676838"/>
                  </a:cubicBezTo>
                  <a:lnTo>
                    <a:pt x="5844" y="370912"/>
                  </a:lnTo>
                  <a:cubicBezTo>
                    <a:pt x="-1947" y="357522"/>
                    <a:pt x="-1947" y="340978"/>
                    <a:pt x="5844" y="327588"/>
                  </a:cubicBezTo>
                  <a:lnTo>
                    <a:pt x="183836" y="21662"/>
                  </a:lnTo>
                  <a:cubicBezTo>
                    <a:pt x="191640" y="8251"/>
                    <a:pt x="205986" y="0"/>
                    <a:pt x="221502" y="0"/>
                  </a:cubicBezTo>
                  <a:lnTo>
                    <a:pt x="577778" y="0"/>
                  </a:lnTo>
                  <a:cubicBezTo>
                    <a:pt x="593294" y="0"/>
                    <a:pt x="607640" y="8251"/>
                    <a:pt x="615444" y="21662"/>
                  </a:cubicBezTo>
                  <a:lnTo>
                    <a:pt x="793436" y="327588"/>
                  </a:lnTo>
                  <a:cubicBezTo>
                    <a:pt x="801227" y="340978"/>
                    <a:pt x="801227" y="357522"/>
                    <a:pt x="793436" y="370912"/>
                  </a:cubicBezTo>
                  <a:close/>
                </a:path>
              </a:pathLst>
            </a:custGeom>
            <a:solidFill>
              <a:srgbClr val="EDBE0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2040384" y="7905069"/>
            <a:ext cx="12935908" cy="5977256"/>
            <a:chOff x="0" y="0"/>
            <a:chExt cx="1511686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489" y="0"/>
              <a:ext cx="1500708" cy="698500"/>
            </a:xfrm>
            <a:custGeom>
              <a:avLst/>
              <a:gdLst/>
              <a:ahLst/>
              <a:cxnLst/>
              <a:rect r="r" b="b" t="t" l="l"/>
              <a:pathLst>
                <a:path h="698500" w="1500708">
                  <a:moveTo>
                    <a:pt x="1495963" y="366838"/>
                  </a:moveTo>
                  <a:lnTo>
                    <a:pt x="1313230" y="680912"/>
                  </a:lnTo>
                  <a:cubicBezTo>
                    <a:pt x="1306894" y="691801"/>
                    <a:pt x="1295246" y="698500"/>
                    <a:pt x="1282648" y="698500"/>
                  </a:cubicBezTo>
                  <a:lnTo>
                    <a:pt x="218059" y="698500"/>
                  </a:lnTo>
                  <a:cubicBezTo>
                    <a:pt x="205461" y="698500"/>
                    <a:pt x="193813" y="691801"/>
                    <a:pt x="187478" y="680912"/>
                  </a:cubicBezTo>
                  <a:lnTo>
                    <a:pt x="4744" y="366838"/>
                  </a:lnTo>
                  <a:cubicBezTo>
                    <a:pt x="-1582" y="355966"/>
                    <a:pt x="-1582" y="342534"/>
                    <a:pt x="4744" y="331662"/>
                  </a:cubicBezTo>
                  <a:lnTo>
                    <a:pt x="187478" y="17588"/>
                  </a:lnTo>
                  <a:cubicBezTo>
                    <a:pt x="193813" y="6699"/>
                    <a:pt x="205461" y="0"/>
                    <a:pt x="218059" y="0"/>
                  </a:cubicBezTo>
                  <a:lnTo>
                    <a:pt x="1282648" y="0"/>
                  </a:lnTo>
                  <a:cubicBezTo>
                    <a:pt x="1295246" y="0"/>
                    <a:pt x="1306894" y="6699"/>
                    <a:pt x="1313230" y="17588"/>
                  </a:cubicBezTo>
                  <a:lnTo>
                    <a:pt x="1495963" y="331662"/>
                  </a:lnTo>
                  <a:cubicBezTo>
                    <a:pt x="1502289" y="342534"/>
                    <a:pt x="1502289" y="355966"/>
                    <a:pt x="1495963" y="366838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3634036" y="-4274165"/>
            <a:ext cx="12935908" cy="5977256"/>
            <a:chOff x="0" y="0"/>
            <a:chExt cx="1511686" cy="698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5489" y="0"/>
              <a:ext cx="1500708" cy="698500"/>
            </a:xfrm>
            <a:custGeom>
              <a:avLst/>
              <a:gdLst/>
              <a:ahLst/>
              <a:cxnLst/>
              <a:rect r="r" b="b" t="t" l="l"/>
              <a:pathLst>
                <a:path h="698500" w="1500708">
                  <a:moveTo>
                    <a:pt x="1495963" y="366838"/>
                  </a:moveTo>
                  <a:lnTo>
                    <a:pt x="1313230" y="680912"/>
                  </a:lnTo>
                  <a:cubicBezTo>
                    <a:pt x="1306894" y="691801"/>
                    <a:pt x="1295246" y="698500"/>
                    <a:pt x="1282648" y="698500"/>
                  </a:cubicBezTo>
                  <a:lnTo>
                    <a:pt x="218059" y="698500"/>
                  </a:lnTo>
                  <a:cubicBezTo>
                    <a:pt x="205461" y="698500"/>
                    <a:pt x="193813" y="691801"/>
                    <a:pt x="187478" y="680912"/>
                  </a:cubicBezTo>
                  <a:lnTo>
                    <a:pt x="4744" y="366838"/>
                  </a:lnTo>
                  <a:cubicBezTo>
                    <a:pt x="-1582" y="355966"/>
                    <a:pt x="-1582" y="342534"/>
                    <a:pt x="4744" y="331662"/>
                  </a:cubicBezTo>
                  <a:lnTo>
                    <a:pt x="187478" y="17588"/>
                  </a:lnTo>
                  <a:cubicBezTo>
                    <a:pt x="193813" y="6699"/>
                    <a:pt x="205461" y="0"/>
                    <a:pt x="218059" y="0"/>
                  </a:cubicBezTo>
                  <a:lnTo>
                    <a:pt x="1282648" y="0"/>
                  </a:lnTo>
                  <a:cubicBezTo>
                    <a:pt x="1295246" y="0"/>
                    <a:pt x="1306894" y="6699"/>
                    <a:pt x="1313230" y="17588"/>
                  </a:cubicBezTo>
                  <a:lnTo>
                    <a:pt x="1495963" y="331662"/>
                  </a:lnTo>
                  <a:cubicBezTo>
                    <a:pt x="1502289" y="342534"/>
                    <a:pt x="1502289" y="355966"/>
                    <a:pt x="1495963" y="366838"/>
                  </a:cubicBezTo>
                  <a:close/>
                </a:path>
              </a:pathLst>
            </a:custGeom>
            <a:solidFill>
              <a:srgbClr val="C4C5C6"/>
            </a:solidFill>
            <a:ln w="152400" cap="rnd">
              <a:solidFill>
                <a:srgbClr val="16578D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3827403">
            <a:off x="9865038" y="4686545"/>
            <a:ext cx="6279545" cy="1610757"/>
          </a:xfrm>
          <a:custGeom>
            <a:avLst/>
            <a:gdLst/>
            <a:ahLst/>
            <a:cxnLst/>
            <a:rect r="r" b="b" t="t" l="l"/>
            <a:pathLst>
              <a:path h="1610757" w="6279545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l="0" t="-1167" r="0" b="-1167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706435" y="-826130"/>
            <a:ext cx="10159941" cy="8731199"/>
            <a:chOff x="0" y="0"/>
            <a:chExt cx="812800" cy="698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400" y="0"/>
              <a:ext cx="798001" cy="698500"/>
            </a:xfrm>
            <a:custGeom>
              <a:avLst/>
              <a:gdLst/>
              <a:ahLst/>
              <a:cxnLst/>
              <a:rect r="r" b="b" t="t" l="l"/>
              <a:pathLst>
                <a:path h="698500" w="798001">
                  <a:moveTo>
                    <a:pt x="791605" y="372961"/>
                  </a:moveTo>
                  <a:lnTo>
                    <a:pt x="615995" y="674789"/>
                  </a:lnTo>
                  <a:cubicBezTo>
                    <a:pt x="607454" y="689469"/>
                    <a:pt x="591752" y="698500"/>
                    <a:pt x="574768" y="698500"/>
                  </a:cubicBezTo>
                  <a:lnTo>
                    <a:pt x="223232" y="698500"/>
                  </a:lnTo>
                  <a:cubicBezTo>
                    <a:pt x="206248" y="698500"/>
                    <a:pt x="190546" y="689469"/>
                    <a:pt x="182005" y="674789"/>
                  </a:cubicBezTo>
                  <a:lnTo>
                    <a:pt x="6395" y="372961"/>
                  </a:lnTo>
                  <a:cubicBezTo>
                    <a:pt x="-2132" y="358304"/>
                    <a:pt x="-2132" y="340196"/>
                    <a:pt x="6395" y="325539"/>
                  </a:cubicBezTo>
                  <a:lnTo>
                    <a:pt x="182005" y="23711"/>
                  </a:lnTo>
                  <a:cubicBezTo>
                    <a:pt x="190546" y="9031"/>
                    <a:pt x="206248" y="0"/>
                    <a:pt x="223232" y="0"/>
                  </a:cubicBezTo>
                  <a:lnTo>
                    <a:pt x="574768" y="0"/>
                  </a:lnTo>
                  <a:cubicBezTo>
                    <a:pt x="591752" y="0"/>
                    <a:pt x="607454" y="9031"/>
                    <a:pt x="615995" y="23711"/>
                  </a:cubicBezTo>
                  <a:lnTo>
                    <a:pt x="791605" y="325539"/>
                  </a:lnTo>
                  <a:cubicBezTo>
                    <a:pt x="800132" y="340196"/>
                    <a:pt x="800132" y="358304"/>
                    <a:pt x="791605" y="372961"/>
                  </a:cubicBezTo>
                  <a:close/>
                </a:path>
              </a:pathLst>
            </a:custGeom>
            <a:blipFill>
              <a:blip r:embed="rId6"/>
              <a:stretch>
                <a:fillRect l="-9411" t="-11869" r="0" b="-110347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25" id="25"/>
          <p:cNvGrpSpPr/>
          <p:nvPr/>
        </p:nvGrpSpPr>
        <p:grpSpPr>
          <a:xfrm rot="0">
            <a:off x="11255825" y="3254660"/>
            <a:ext cx="4679399" cy="4300369"/>
            <a:chOff x="0" y="0"/>
            <a:chExt cx="6239199" cy="5733825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5409" y="0"/>
                <a:ext cx="801983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01983">
                    <a:moveTo>
                      <a:pt x="797308" y="366581"/>
                    </a:moveTo>
                    <a:lnTo>
                      <a:pt x="614274" y="681169"/>
                    </a:lnTo>
                    <a:cubicBezTo>
                      <a:pt x="608032" y="691899"/>
                      <a:pt x="596554" y="698500"/>
                      <a:pt x="584140" y="698500"/>
                    </a:cubicBezTo>
                    <a:lnTo>
                      <a:pt x="217842" y="698500"/>
                    </a:lnTo>
                    <a:cubicBezTo>
                      <a:pt x="205428" y="698500"/>
                      <a:pt x="193950" y="691899"/>
                      <a:pt x="187708" y="681169"/>
                    </a:cubicBezTo>
                    <a:lnTo>
                      <a:pt x="4674" y="366581"/>
                    </a:lnTo>
                    <a:cubicBezTo>
                      <a:pt x="-1559" y="355868"/>
                      <a:pt x="-1559" y="342632"/>
                      <a:pt x="4674" y="331919"/>
                    </a:cubicBezTo>
                    <a:lnTo>
                      <a:pt x="187708" y="17331"/>
                    </a:lnTo>
                    <a:cubicBezTo>
                      <a:pt x="193950" y="6601"/>
                      <a:pt x="205428" y="0"/>
                      <a:pt x="217842" y="0"/>
                    </a:cubicBezTo>
                    <a:lnTo>
                      <a:pt x="584140" y="0"/>
                    </a:lnTo>
                    <a:cubicBezTo>
                      <a:pt x="596554" y="0"/>
                      <a:pt x="608032" y="6601"/>
                      <a:pt x="614274" y="17331"/>
                    </a:cubicBezTo>
                    <a:lnTo>
                      <a:pt x="797308" y="331919"/>
                    </a:lnTo>
                    <a:cubicBezTo>
                      <a:pt x="803541" y="342632"/>
                      <a:pt x="803541" y="355868"/>
                      <a:pt x="797308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7803" y="0"/>
                <a:ext cx="797194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797194">
                    <a:moveTo>
                      <a:pt x="790450" y="374253"/>
                    </a:moveTo>
                    <a:lnTo>
                      <a:pt x="616344" y="673497"/>
                    </a:lnTo>
                    <a:cubicBezTo>
                      <a:pt x="607338" y="688977"/>
                      <a:pt x="590779" y="698500"/>
                      <a:pt x="572870" y="698500"/>
                    </a:cubicBezTo>
                    <a:lnTo>
                      <a:pt x="224324" y="698500"/>
                    </a:lnTo>
                    <a:cubicBezTo>
                      <a:pt x="206415" y="698500"/>
                      <a:pt x="189856" y="688977"/>
                      <a:pt x="180850" y="673497"/>
                    </a:cubicBezTo>
                    <a:lnTo>
                      <a:pt x="6744" y="374253"/>
                    </a:lnTo>
                    <a:cubicBezTo>
                      <a:pt x="-2248" y="358797"/>
                      <a:pt x="-2248" y="339703"/>
                      <a:pt x="6744" y="324247"/>
                    </a:cubicBezTo>
                    <a:lnTo>
                      <a:pt x="180850" y="25003"/>
                    </a:lnTo>
                    <a:cubicBezTo>
                      <a:pt x="189856" y="9523"/>
                      <a:pt x="206415" y="0"/>
                      <a:pt x="224324" y="0"/>
                    </a:cubicBezTo>
                    <a:lnTo>
                      <a:pt x="572870" y="0"/>
                    </a:lnTo>
                    <a:cubicBezTo>
                      <a:pt x="590779" y="0"/>
                      <a:pt x="607338" y="9523"/>
                      <a:pt x="616344" y="25003"/>
                    </a:cubicBezTo>
                    <a:lnTo>
                      <a:pt x="790450" y="324247"/>
                    </a:lnTo>
                    <a:cubicBezTo>
                      <a:pt x="799442" y="339703"/>
                      <a:pt x="799442" y="358797"/>
                      <a:pt x="790450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9576" y="0"/>
                <a:ext cx="793649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793649">
                    <a:moveTo>
                      <a:pt x="785372" y="379933"/>
                    </a:moveTo>
                    <a:lnTo>
                      <a:pt x="617876" y="667817"/>
                    </a:lnTo>
                    <a:cubicBezTo>
                      <a:pt x="606823" y="686813"/>
                      <a:pt x="586503" y="698500"/>
                      <a:pt x="564525" y="698500"/>
                    </a:cubicBezTo>
                    <a:lnTo>
                      <a:pt x="229123" y="698500"/>
                    </a:lnTo>
                    <a:cubicBezTo>
                      <a:pt x="207145" y="698500"/>
                      <a:pt x="186825" y="686813"/>
                      <a:pt x="175772" y="667817"/>
                    </a:cubicBezTo>
                    <a:lnTo>
                      <a:pt x="8276" y="379933"/>
                    </a:lnTo>
                    <a:cubicBezTo>
                      <a:pt x="-2759" y="360966"/>
                      <a:pt x="-2759" y="337534"/>
                      <a:pt x="8276" y="318567"/>
                    </a:cubicBezTo>
                    <a:lnTo>
                      <a:pt x="175772" y="30683"/>
                    </a:lnTo>
                    <a:cubicBezTo>
                      <a:pt x="186825" y="11687"/>
                      <a:pt x="207145" y="0"/>
                      <a:pt x="229123" y="0"/>
                    </a:cubicBezTo>
                    <a:lnTo>
                      <a:pt x="564525" y="0"/>
                    </a:lnTo>
                    <a:cubicBezTo>
                      <a:pt x="586503" y="0"/>
                      <a:pt x="606823" y="11687"/>
                      <a:pt x="617876" y="30683"/>
                    </a:cubicBezTo>
                    <a:lnTo>
                      <a:pt x="785372" y="318567"/>
                    </a:lnTo>
                    <a:cubicBezTo>
                      <a:pt x="796407" y="337534"/>
                      <a:pt x="796407" y="360966"/>
                      <a:pt x="785372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35" id="35"/>
          <p:cNvSpPr/>
          <p:nvPr/>
        </p:nvSpPr>
        <p:spPr>
          <a:xfrm flipH="false" flipV="false" rot="0">
            <a:off x="-498650" y="8664575"/>
            <a:ext cx="997301" cy="812800"/>
          </a:xfrm>
          <a:custGeom>
            <a:avLst/>
            <a:gdLst/>
            <a:ahLst/>
            <a:cxnLst/>
            <a:rect r="r" b="b" t="t" l="l"/>
            <a:pathLst>
              <a:path h="812800" w="997301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009966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-588752" y="-39888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767007" y="89004"/>
            <a:ext cx="920313" cy="911631"/>
          </a:xfrm>
          <a:custGeom>
            <a:avLst/>
            <a:gdLst/>
            <a:ahLst/>
            <a:cxnLst/>
            <a:rect r="r" b="b" t="t" l="l"/>
            <a:pathLst>
              <a:path h="911631" w="920313">
                <a:moveTo>
                  <a:pt x="0" y="0"/>
                </a:moveTo>
                <a:lnTo>
                  <a:pt x="920314" y="0"/>
                </a:lnTo>
                <a:lnTo>
                  <a:pt x="920314" y="911631"/>
                </a:lnTo>
                <a:lnTo>
                  <a:pt x="0" y="9116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227164" y="3419537"/>
            <a:ext cx="5024678" cy="2647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23"/>
              </a:lnSpc>
            </a:pPr>
            <a:r>
              <a:rPr lang="en-US" sz="8686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TERIMA</a:t>
            </a:r>
          </a:p>
          <a:p>
            <a:pPr algn="l">
              <a:lnSpc>
                <a:spcPts val="10423"/>
              </a:lnSpc>
            </a:pPr>
            <a:r>
              <a:rPr lang="en-US" sz="8686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KASIH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74932" y="9013825"/>
            <a:ext cx="631008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true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Pustakalaya Universitas Sangga Buana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894990" y="101423"/>
            <a:ext cx="714874" cy="899212"/>
          </a:xfrm>
          <a:custGeom>
            <a:avLst/>
            <a:gdLst/>
            <a:ahLst/>
            <a:cxnLst/>
            <a:rect r="r" b="b" t="t" l="l"/>
            <a:pathLst>
              <a:path h="899212" w="714874">
                <a:moveTo>
                  <a:pt x="0" y="0"/>
                </a:moveTo>
                <a:lnTo>
                  <a:pt x="714874" y="0"/>
                </a:lnTo>
                <a:lnTo>
                  <a:pt x="714874" y="899212"/>
                </a:lnTo>
                <a:lnTo>
                  <a:pt x="0" y="8992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17462" y="311604"/>
            <a:ext cx="3389686" cy="3415392"/>
            <a:chOff x="0" y="0"/>
            <a:chExt cx="696717" cy="702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9201" y="0"/>
              <a:ext cx="678314" cy="702000"/>
            </a:xfrm>
            <a:custGeom>
              <a:avLst/>
              <a:gdLst/>
              <a:ahLst/>
              <a:cxnLst/>
              <a:rect r="r" b="b" t="t" l="l"/>
              <a:pathLst>
                <a:path h="702000" w="678314">
                  <a:moveTo>
                    <a:pt x="670351" y="380650"/>
                  </a:moveTo>
                  <a:lnTo>
                    <a:pt x="501480" y="672351"/>
                  </a:lnTo>
                  <a:cubicBezTo>
                    <a:pt x="490857" y="690701"/>
                    <a:pt x="471260" y="702000"/>
                    <a:pt x="450056" y="702000"/>
                  </a:cubicBezTo>
                  <a:lnTo>
                    <a:pt x="228258" y="702000"/>
                  </a:lnTo>
                  <a:cubicBezTo>
                    <a:pt x="207055" y="702000"/>
                    <a:pt x="187458" y="690701"/>
                    <a:pt x="176834" y="672351"/>
                  </a:cubicBezTo>
                  <a:lnTo>
                    <a:pt x="7964" y="380650"/>
                  </a:lnTo>
                  <a:cubicBezTo>
                    <a:pt x="-2654" y="362309"/>
                    <a:pt x="-2654" y="339691"/>
                    <a:pt x="7964" y="321351"/>
                  </a:cubicBezTo>
                  <a:lnTo>
                    <a:pt x="176834" y="29649"/>
                  </a:lnTo>
                  <a:cubicBezTo>
                    <a:pt x="187458" y="11299"/>
                    <a:pt x="207055" y="0"/>
                    <a:pt x="228258" y="0"/>
                  </a:cubicBezTo>
                  <a:lnTo>
                    <a:pt x="450056" y="0"/>
                  </a:lnTo>
                  <a:cubicBezTo>
                    <a:pt x="471260" y="0"/>
                    <a:pt x="490857" y="11299"/>
                    <a:pt x="501480" y="29649"/>
                  </a:cubicBezTo>
                  <a:lnTo>
                    <a:pt x="670351" y="321351"/>
                  </a:lnTo>
                  <a:cubicBezTo>
                    <a:pt x="680969" y="339691"/>
                    <a:pt x="680969" y="362309"/>
                    <a:pt x="670351" y="380650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468117" cy="749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0">
            <a:off x="11648768" y="9648593"/>
            <a:ext cx="3421181" cy="3032021"/>
          </a:xfrm>
          <a:custGeom>
            <a:avLst/>
            <a:gdLst/>
            <a:ahLst/>
            <a:cxnLst/>
            <a:rect r="r" b="b" t="t" l="l"/>
            <a:pathLst>
              <a:path h="3032021" w="3421181">
                <a:moveTo>
                  <a:pt x="0" y="3032022"/>
                </a:moveTo>
                <a:lnTo>
                  <a:pt x="3421181" y="3032022"/>
                </a:lnTo>
                <a:lnTo>
                  <a:pt x="3421181" y="0"/>
                </a:lnTo>
                <a:lnTo>
                  <a:pt x="0" y="0"/>
                </a:lnTo>
                <a:lnTo>
                  <a:pt x="0" y="3032022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151677" y="1489836"/>
            <a:ext cx="14655276" cy="1902563"/>
            <a:chOff x="0" y="0"/>
            <a:chExt cx="3859826" cy="5010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59826" cy="501087"/>
            </a:xfrm>
            <a:custGeom>
              <a:avLst/>
              <a:gdLst/>
              <a:ahLst/>
              <a:cxnLst/>
              <a:rect r="r" b="b" t="t" l="l"/>
              <a:pathLst>
                <a:path h="501087" w="3859826">
                  <a:moveTo>
                    <a:pt x="52827" y="0"/>
                  </a:moveTo>
                  <a:lnTo>
                    <a:pt x="3806999" y="0"/>
                  </a:lnTo>
                  <a:cubicBezTo>
                    <a:pt x="3821010" y="0"/>
                    <a:pt x="3834447" y="5566"/>
                    <a:pt x="3844353" y="15473"/>
                  </a:cubicBezTo>
                  <a:cubicBezTo>
                    <a:pt x="3854260" y="25380"/>
                    <a:pt x="3859826" y="38816"/>
                    <a:pt x="3859826" y="52827"/>
                  </a:cubicBezTo>
                  <a:lnTo>
                    <a:pt x="3859826" y="448260"/>
                  </a:lnTo>
                  <a:cubicBezTo>
                    <a:pt x="3859826" y="477435"/>
                    <a:pt x="3836175" y="501087"/>
                    <a:pt x="3806999" y="501087"/>
                  </a:cubicBezTo>
                  <a:lnTo>
                    <a:pt x="52827" y="501087"/>
                  </a:lnTo>
                  <a:cubicBezTo>
                    <a:pt x="23651" y="501087"/>
                    <a:pt x="0" y="477435"/>
                    <a:pt x="0" y="448260"/>
                  </a:cubicBezTo>
                  <a:lnTo>
                    <a:pt x="0" y="52827"/>
                  </a:lnTo>
                  <a:cubicBezTo>
                    <a:pt x="0" y="23651"/>
                    <a:pt x="23651" y="0"/>
                    <a:pt x="52827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3859826" cy="5487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973054" y="-813230"/>
            <a:ext cx="6592069" cy="5665059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0771" y="0"/>
              <a:ext cx="791258" cy="698500"/>
            </a:xfrm>
            <a:custGeom>
              <a:avLst/>
              <a:gdLst/>
              <a:ahLst/>
              <a:cxnLst/>
              <a:rect r="r" b="b" t="t" l="l"/>
              <a:pathLst>
                <a:path h="698500" w="791258">
                  <a:moveTo>
                    <a:pt x="781948" y="383764"/>
                  </a:moveTo>
                  <a:lnTo>
                    <a:pt x="618910" y="663986"/>
                  </a:lnTo>
                  <a:cubicBezTo>
                    <a:pt x="606477" y="685354"/>
                    <a:pt x="583620" y="698500"/>
                    <a:pt x="558898" y="698500"/>
                  </a:cubicBezTo>
                  <a:lnTo>
                    <a:pt x="232360" y="698500"/>
                  </a:lnTo>
                  <a:cubicBezTo>
                    <a:pt x="207638" y="698500"/>
                    <a:pt x="184781" y="685354"/>
                    <a:pt x="172348" y="663986"/>
                  </a:cubicBezTo>
                  <a:lnTo>
                    <a:pt x="9310" y="383764"/>
                  </a:lnTo>
                  <a:cubicBezTo>
                    <a:pt x="-3103" y="362429"/>
                    <a:pt x="-3103" y="336071"/>
                    <a:pt x="9310" y="314736"/>
                  </a:cubicBezTo>
                  <a:lnTo>
                    <a:pt x="172348" y="34514"/>
                  </a:lnTo>
                  <a:cubicBezTo>
                    <a:pt x="184781" y="13146"/>
                    <a:pt x="207638" y="0"/>
                    <a:pt x="232360" y="0"/>
                  </a:cubicBezTo>
                  <a:lnTo>
                    <a:pt x="558898" y="0"/>
                  </a:lnTo>
                  <a:cubicBezTo>
                    <a:pt x="583620" y="0"/>
                    <a:pt x="606477" y="13146"/>
                    <a:pt x="618910" y="34514"/>
                  </a:cubicBezTo>
                  <a:lnTo>
                    <a:pt x="781948" y="314736"/>
                  </a:lnTo>
                  <a:cubicBezTo>
                    <a:pt x="794361" y="336071"/>
                    <a:pt x="794361" y="362429"/>
                    <a:pt x="781948" y="383764"/>
                  </a:cubicBezTo>
                  <a:close/>
                </a:path>
              </a:pathLst>
            </a:custGeom>
            <a:solidFill>
              <a:srgbClr val="EDBE02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356415" y="1258387"/>
            <a:ext cx="2365460" cy="236546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8924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2104488" y="-2010197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2508631" y="9314273"/>
            <a:ext cx="11524578" cy="6935563"/>
            <a:chOff x="0" y="0"/>
            <a:chExt cx="1160673" cy="698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711" y="0"/>
              <a:ext cx="1151250" cy="698500"/>
            </a:xfrm>
            <a:custGeom>
              <a:avLst/>
              <a:gdLst/>
              <a:ahLst/>
              <a:cxnLst/>
              <a:rect r="r" b="b" t="t" l="l"/>
              <a:pathLst>
                <a:path h="698500" w="1151250">
                  <a:moveTo>
                    <a:pt x="1147178" y="364347"/>
                  </a:moveTo>
                  <a:lnTo>
                    <a:pt x="961545" y="683403"/>
                  </a:lnTo>
                  <a:cubicBezTo>
                    <a:pt x="956107" y="692750"/>
                    <a:pt x="946109" y="698500"/>
                    <a:pt x="935295" y="698500"/>
                  </a:cubicBezTo>
                  <a:lnTo>
                    <a:pt x="215955" y="698500"/>
                  </a:lnTo>
                  <a:cubicBezTo>
                    <a:pt x="205141" y="698500"/>
                    <a:pt x="195144" y="692750"/>
                    <a:pt x="189705" y="683403"/>
                  </a:cubicBezTo>
                  <a:lnTo>
                    <a:pt x="4073" y="364347"/>
                  </a:lnTo>
                  <a:cubicBezTo>
                    <a:pt x="-1357" y="355015"/>
                    <a:pt x="-1357" y="343485"/>
                    <a:pt x="4073" y="334153"/>
                  </a:cubicBezTo>
                  <a:lnTo>
                    <a:pt x="189705" y="15097"/>
                  </a:lnTo>
                  <a:cubicBezTo>
                    <a:pt x="195144" y="5750"/>
                    <a:pt x="205141" y="0"/>
                    <a:pt x="215955" y="0"/>
                  </a:cubicBezTo>
                  <a:lnTo>
                    <a:pt x="935295" y="0"/>
                  </a:lnTo>
                  <a:cubicBezTo>
                    <a:pt x="946109" y="0"/>
                    <a:pt x="956107" y="5750"/>
                    <a:pt x="961545" y="15097"/>
                  </a:cubicBezTo>
                  <a:lnTo>
                    <a:pt x="1147178" y="334153"/>
                  </a:lnTo>
                  <a:cubicBezTo>
                    <a:pt x="1152608" y="343485"/>
                    <a:pt x="1152608" y="355015"/>
                    <a:pt x="1147178" y="364347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932073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6673200" y="7394343"/>
            <a:ext cx="3741886" cy="4354195"/>
            <a:chOff x="0" y="0"/>
            <a:chExt cx="6985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950"/>
              <a:ext cx="698500" cy="786901"/>
            </a:xfrm>
            <a:custGeom>
              <a:avLst/>
              <a:gdLst/>
              <a:ahLst/>
              <a:cxnLst/>
              <a:rect r="r" b="b" t="t" l="l"/>
              <a:pathLst>
                <a:path h="786901" w="698500">
                  <a:moveTo>
                    <a:pt x="390745" y="11192"/>
                  </a:moveTo>
                  <a:lnTo>
                    <a:pt x="657005" y="166108"/>
                  </a:lnTo>
                  <a:cubicBezTo>
                    <a:pt x="682696" y="181055"/>
                    <a:pt x="698500" y="208535"/>
                    <a:pt x="698500" y="238257"/>
                  </a:cubicBezTo>
                  <a:lnTo>
                    <a:pt x="698500" y="548643"/>
                  </a:lnTo>
                  <a:cubicBezTo>
                    <a:pt x="698500" y="578365"/>
                    <a:pt x="682696" y="605845"/>
                    <a:pt x="657005" y="620792"/>
                  </a:cubicBezTo>
                  <a:lnTo>
                    <a:pt x="390745" y="775708"/>
                  </a:lnTo>
                  <a:cubicBezTo>
                    <a:pt x="365094" y="790631"/>
                    <a:pt x="333406" y="790631"/>
                    <a:pt x="307755" y="775708"/>
                  </a:cubicBezTo>
                  <a:lnTo>
                    <a:pt x="41495" y="620792"/>
                  </a:lnTo>
                  <a:cubicBezTo>
                    <a:pt x="15804" y="605845"/>
                    <a:pt x="0" y="578365"/>
                    <a:pt x="0" y="548643"/>
                  </a:cubicBezTo>
                  <a:lnTo>
                    <a:pt x="0" y="238257"/>
                  </a:lnTo>
                  <a:cubicBezTo>
                    <a:pt x="0" y="208535"/>
                    <a:pt x="15804" y="181055"/>
                    <a:pt x="41495" y="166108"/>
                  </a:cubicBezTo>
                  <a:lnTo>
                    <a:pt x="307755" y="11192"/>
                  </a:lnTo>
                  <a:cubicBezTo>
                    <a:pt x="333406" y="-3731"/>
                    <a:pt x="365094" y="-3731"/>
                    <a:pt x="390745" y="11192"/>
                  </a:cubicBezTo>
                  <a:close/>
                </a:path>
              </a:pathLst>
            </a:custGeom>
            <a:solidFill>
              <a:srgbClr val="243B55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-518112" y="9062706"/>
            <a:ext cx="4229921" cy="697823"/>
          </a:xfrm>
          <a:custGeom>
            <a:avLst/>
            <a:gdLst/>
            <a:ahLst/>
            <a:cxnLst/>
            <a:rect r="r" b="b" t="t" l="l"/>
            <a:pathLst>
              <a:path h="697823" w="4229921">
                <a:moveTo>
                  <a:pt x="0" y="0"/>
                </a:moveTo>
                <a:lnTo>
                  <a:pt x="4229921" y="0"/>
                </a:lnTo>
                <a:lnTo>
                  <a:pt x="4229921" y="697823"/>
                </a:lnTo>
                <a:lnTo>
                  <a:pt x="0" y="697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376334" r="0" b="-107851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6673200" y="602528"/>
            <a:ext cx="3297214" cy="2833543"/>
            <a:chOff x="0" y="0"/>
            <a:chExt cx="812800" cy="6985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-936718" y="9948510"/>
            <a:ext cx="8328691" cy="2833543"/>
            <a:chOff x="0" y="0"/>
            <a:chExt cx="2053115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2257" y="0"/>
              <a:ext cx="2048602" cy="698500"/>
            </a:xfrm>
            <a:custGeom>
              <a:avLst/>
              <a:gdLst/>
              <a:ahLst/>
              <a:cxnLst/>
              <a:rect r="r" b="b" t="t" l="l"/>
              <a:pathLst>
                <a:path h="698500" w="2048602">
                  <a:moveTo>
                    <a:pt x="2046651" y="356481"/>
                  </a:moveTo>
                  <a:lnTo>
                    <a:pt x="1851865" y="691269"/>
                  </a:lnTo>
                  <a:cubicBezTo>
                    <a:pt x="1849260" y="695746"/>
                    <a:pt x="1844472" y="698500"/>
                    <a:pt x="1839292" y="698500"/>
                  </a:cubicBezTo>
                  <a:lnTo>
                    <a:pt x="209309" y="698500"/>
                  </a:lnTo>
                  <a:cubicBezTo>
                    <a:pt x="204129" y="698500"/>
                    <a:pt x="199341" y="695746"/>
                    <a:pt x="196736" y="691269"/>
                  </a:cubicBezTo>
                  <a:lnTo>
                    <a:pt x="1950" y="356481"/>
                  </a:lnTo>
                  <a:cubicBezTo>
                    <a:pt x="-651" y="352011"/>
                    <a:pt x="-651" y="346489"/>
                    <a:pt x="1950" y="342019"/>
                  </a:cubicBezTo>
                  <a:lnTo>
                    <a:pt x="196736" y="7231"/>
                  </a:lnTo>
                  <a:cubicBezTo>
                    <a:pt x="199341" y="2754"/>
                    <a:pt x="204129" y="0"/>
                    <a:pt x="209309" y="0"/>
                  </a:cubicBezTo>
                  <a:lnTo>
                    <a:pt x="1839292" y="0"/>
                  </a:lnTo>
                  <a:cubicBezTo>
                    <a:pt x="1844472" y="0"/>
                    <a:pt x="1849260" y="2754"/>
                    <a:pt x="1851865" y="7231"/>
                  </a:cubicBezTo>
                  <a:lnTo>
                    <a:pt x="2046651" y="342019"/>
                  </a:lnTo>
                  <a:cubicBezTo>
                    <a:pt x="2049251" y="346489"/>
                    <a:pt x="2049251" y="352011"/>
                    <a:pt x="2046651" y="35648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47625"/>
              <a:ext cx="1824515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1892111" y="1888341"/>
            <a:ext cx="1294069" cy="1177603"/>
          </a:xfrm>
          <a:custGeom>
            <a:avLst/>
            <a:gdLst/>
            <a:ahLst/>
            <a:cxnLst/>
            <a:rect r="r" b="b" t="t" l="l"/>
            <a:pathLst>
              <a:path h="1177603" w="1294069">
                <a:moveTo>
                  <a:pt x="0" y="0"/>
                </a:moveTo>
                <a:lnTo>
                  <a:pt x="1294069" y="0"/>
                </a:lnTo>
                <a:lnTo>
                  <a:pt x="1294069" y="1177603"/>
                </a:lnTo>
                <a:lnTo>
                  <a:pt x="0" y="11776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7607148" y="9944100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213076" y="485815"/>
            <a:ext cx="2058331" cy="542885"/>
          </a:xfrm>
          <a:custGeom>
            <a:avLst/>
            <a:gdLst/>
            <a:ahLst/>
            <a:cxnLst/>
            <a:rect r="r" b="b" t="t" l="l"/>
            <a:pathLst>
              <a:path h="542885" w="2058331">
                <a:moveTo>
                  <a:pt x="0" y="0"/>
                </a:moveTo>
                <a:lnTo>
                  <a:pt x="2058331" y="0"/>
                </a:lnTo>
                <a:lnTo>
                  <a:pt x="2058331" y="542885"/>
                </a:lnTo>
                <a:lnTo>
                  <a:pt x="0" y="542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227627" y="4990102"/>
            <a:ext cx="3038830" cy="2478323"/>
          </a:xfrm>
          <a:custGeom>
            <a:avLst/>
            <a:gdLst/>
            <a:ahLst/>
            <a:cxnLst/>
            <a:rect r="r" b="b" t="t" l="l"/>
            <a:pathLst>
              <a:path h="2478323" w="3038830">
                <a:moveTo>
                  <a:pt x="0" y="0"/>
                </a:moveTo>
                <a:lnTo>
                  <a:pt x="3038831" y="0"/>
                </a:lnTo>
                <a:lnTo>
                  <a:pt x="3038831" y="2478323"/>
                </a:lnTo>
                <a:lnTo>
                  <a:pt x="0" y="2478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449214" y="1567021"/>
            <a:ext cx="10411901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PERLUKAN UJI KEMIRIPAN DOKUMEN ?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563133" y="5041140"/>
            <a:ext cx="9349172" cy="3236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9"/>
              </a:lnSpc>
            </a:pPr>
            <a:r>
              <a:rPr lang="en-US" sz="3092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Diperlukan sebagai sarana peningkatan publikasi ilmiah yang berlandaskan integritas dan patuh terhadap etika-etika ilmiah. Serta meningkatkan kepercayaan bahwa dokumen yang kita miliki bersifat orisinal.</a:t>
            </a:r>
          </a:p>
          <a:p>
            <a:pPr algn="ctr">
              <a:lnSpc>
                <a:spcPts val="432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2559" y="1188492"/>
            <a:ext cx="8874987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true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APA ITU TURNITIN 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573908" y="-4096368"/>
            <a:ext cx="8000049" cy="6875042"/>
            <a:chOff x="0" y="0"/>
            <a:chExt cx="812800" cy="698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4931289" y="7527527"/>
            <a:ext cx="8000049" cy="6875042"/>
            <a:chOff x="0" y="0"/>
            <a:chExt cx="812800" cy="698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EDBE02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89835" y="8417453"/>
            <a:ext cx="3297214" cy="2833543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925325" y="-228279"/>
            <a:ext cx="3297214" cy="2833543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430356" y="9947191"/>
            <a:ext cx="4667105" cy="769947"/>
          </a:xfrm>
          <a:custGeom>
            <a:avLst/>
            <a:gdLst/>
            <a:ahLst/>
            <a:cxnLst/>
            <a:rect r="r" b="b" t="t" l="l"/>
            <a:pathLst>
              <a:path h="769947" w="4667105">
                <a:moveTo>
                  <a:pt x="0" y="0"/>
                </a:moveTo>
                <a:lnTo>
                  <a:pt x="4667105" y="0"/>
                </a:lnTo>
                <a:lnTo>
                  <a:pt x="4667105" y="769947"/>
                </a:lnTo>
                <a:lnTo>
                  <a:pt x="0" y="769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76334" r="0" b="-107851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5940761" y="8501542"/>
            <a:ext cx="3389686" cy="2665365"/>
            <a:chOff x="0" y="0"/>
            <a:chExt cx="696717" cy="5478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354054" y="787624"/>
            <a:ext cx="2311589" cy="1817640"/>
            <a:chOff x="0" y="0"/>
            <a:chExt cx="696717" cy="5478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9960" y="0"/>
              <a:ext cx="676798" cy="547840"/>
            </a:xfrm>
            <a:custGeom>
              <a:avLst/>
              <a:gdLst/>
              <a:ahLst/>
              <a:cxnLst/>
              <a:rect r="r" b="b" t="t" l="l"/>
              <a:pathLst>
                <a:path h="547840" w="676798">
                  <a:moveTo>
                    <a:pt x="668798" y="298129"/>
                  </a:moveTo>
                  <a:lnTo>
                    <a:pt x="501515" y="523631"/>
                  </a:lnTo>
                  <a:cubicBezTo>
                    <a:pt x="490218" y="538860"/>
                    <a:pt x="472376" y="547840"/>
                    <a:pt x="453414" y="547840"/>
                  </a:cubicBezTo>
                  <a:lnTo>
                    <a:pt x="223383" y="547840"/>
                  </a:lnTo>
                  <a:cubicBezTo>
                    <a:pt x="204421" y="547840"/>
                    <a:pt x="186579" y="538860"/>
                    <a:pt x="175281" y="523631"/>
                  </a:cubicBezTo>
                  <a:lnTo>
                    <a:pt x="7999" y="298129"/>
                  </a:lnTo>
                  <a:cubicBezTo>
                    <a:pt x="-2667" y="283751"/>
                    <a:pt x="-2667" y="264088"/>
                    <a:pt x="7999" y="249711"/>
                  </a:cubicBezTo>
                  <a:lnTo>
                    <a:pt x="175281" y="24209"/>
                  </a:lnTo>
                  <a:cubicBezTo>
                    <a:pt x="186579" y="8980"/>
                    <a:pt x="204421" y="0"/>
                    <a:pt x="223383" y="0"/>
                  </a:cubicBezTo>
                  <a:lnTo>
                    <a:pt x="453414" y="0"/>
                  </a:lnTo>
                  <a:cubicBezTo>
                    <a:pt x="472376" y="0"/>
                    <a:pt x="490218" y="8980"/>
                    <a:pt x="501515" y="24209"/>
                  </a:cubicBezTo>
                  <a:lnTo>
                    <a:pt x="668798" y="249711"/>
                  </a:lnTo>
                  <a:cubicBezTo>
                    <a:pt x="679463" y="264088"/>
                    <a:pt x="679463" y="283751"/>
                    <a:pt x="668798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-2104488" y="-2010197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7892798" y="-267749"/>
            <a:ext cx="790404" cy="535499"/>
          </a:xfrm>
          <a:custGeom>
            <a:avLst/>
            <a:gdLst/>
            <a:ahLst/>
            <a:cxnLst/>
            <a:rect r="r" b="b" t="t" l="l"/>
            <a:pathLst>
              <a:path h="535499" w="790404">
                <a:moveTo>
                  <a:pt x="0" y="0"/>
                </a:moveTo>
                <a:lnTo>
                  <a:pt x="790404" y="0"/>
                </a:lnTo>
                <a:lnTo>
                  <a:pt x="790404" y="535498"/>
                </a:lnTo>
                <a:lnTo>
                  <a:pt x="0" y="53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true" rot="-10800000">
            <a:off x="16553467" y="997576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264716" y="260526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434569" r="0" b="-361689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917169" y="5217498"/>
            <a:ext cx="4395364" cy="3584646"/>
          </a:xfrm>
          <a:custGeom>
            <a:avLst/>
            <a:gdLst/>
            <a:ahLst/>
            <a:cxnLst/>
            <a:rect r="r" b="b" t="t" l="l"/>
            <a:pathLst>
              <a:path h="3584646" w="4395364">
                <a:moveTo>
                  <a:pt x="0" y="0"/>
                </a:moveTo>
                <a:lnTo>
                  <a:pt x="4395364" y="0"/>
                </a:lnTo>
                <a:lnTo>
                  <a:pt x="4395364" y="3584646"/>
                </a:lnTo>
                <a:lnTo>
                  <a:pt x="0" y="35846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3696989" y="3923721"/>
            <a:ext cx="8062391" cy="3086100"/>
            <a:chOff x="0" y="0"/>
            <a:chExt cx="2123428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123428" cy="812800"/>
            </a:xfrm>
            <a:custGeom>
              <a:avLst/>
              <a:gdLst/>
              <a:ahLst/>
              <a:cxnLst/>
              <a:rect r="r" b="b" t="t" l="l"/>
              <a:pathLst>
                <a:path h="812800" w="2123428">
                  <a:moveTo>
                    <a:pt x="48973" y="0"/>
                  </a:moveTo>
                  <a:lnTo>
                    <a:pt x="2074455" y="0"/>
                  </a:lnTo>
                  <a:cubicBezTo>
                    <a:pt x="2087444" y="0"/>
                    <a:pt x="2099900" y="5160"/>
                    <a:pt x="2109084" y="14344"/>
                  </a:cubicBezTo>
                  <a:cubicBezTo>
                    <a:pt x="2118269" y="23528"/>
                    <a:pt x="2123428" y="35984"/>
                    <a:pt x="2123428" y="48973"/>
                  </a:cubicBezTo>
                  <a:lnTo>
                    <a:pt x="2123428" y="763827"/>
                  </a:lnTo>
                  <a:cubicBezTo>
                    <a:pt x="2123428" y="776816"/>
                    <a:pt x="2118269" y="789272"/>
                    <a:pt x="2109084" y="798456"/>
                  </a:cubicBezTo>
                  <a:cubicBezTo>
                    <a:pt x="2099900" y="807640"/>
                    <a:pt x="2087444" y="812800"/>
                    <a:pt x="2074455" y="812800"/>
                  </a:cubicBezTo>
                  <a:lnTo>
                    <a:pt x="48973" y="812800"/>
                  </a:lnTo>
                  <a:cubicBezTo>
                    <a:pt x="35984" y="812800"/>
                    <a:pt x="23528" y="807640"/>
                    <a:pt x="14344" y="798456"/>
                  </a:cubicBezTo>
                  <a:cubicBezTo>
                    <a:pt x="5160" y="789272"/>
                    <a:pt x="0" y="776816"/>
                    <a:pt x="0" y="763827"/>
                  </a:cubicBezTo>
                  <a:lnTo>
                    <a:pt x="0" y="48973"/>
                  </a:lnTo>
                  <a:cubicBezTo>
                    <a:pt x="0" y="35984"/>
                    <a:pt x="5160" y="23528"/>
                    <a:pt x="14344" y="14344"/>
                  </a:cubicBezTo>
                  <a:cubicBezTo>
                    <a:pt x="23528" y="5160"/>
                    <a:pt x="35984" y="0"/>
                    <a:pt x="48973" y="0"/>
                  </a:cubicBezTo>
                  <a:close/>
                </a:path>
              </a:pathLst>
            </a:custGeom>
            <a:solidFill>
              <a:srgbClr val="16578D"/>
            </a:solidFill>
            <a:ln w="1143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2123428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4033044" y="4501314"/>
            <a:ext cx="7440088" cy="239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Layanan pendeteksi kemiripan antar teks dandokumen berbasis internet, yang mampumenganalisisdan membandingkan tingkat persentase orisinalitas dokumen yang tersimpan dalam pangkalandata.</a:t>
            </a:r>
          </a:p>
          <a:p>
            <a:pPr algn="just"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767061" y="8211836"/>
            <a:ext cx="5210521" cy="4477792"/>
            <a:chOff x="0" y="0"/>
            <a:chExt cx="812800" cy="698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3627" y="0"/>
              <a:ext cx="785546" cy="698500"/>
            </a:xfrm>
            <a:custGeom>
              <a:avLst/>
              <a:gdLst/>
              <a:ahLst/>
              <a:cxnLst/>
              <a:rect r="r" b="b" t="t" l="l"/>
              <a:pathLst>
                <a:path h="698500" w="785546">
                  <a:moveTo>
                    <a:pt x="773768" y="392915"/>
                  </a:moveTo>
                  <a:lnTo>
                    <a:pt x="621378" y="654835"/>
                  </a:lnTo>
                  <a:cubicBezTo>
                    <a:pt x="605649" y="681869"/>
                    <a:pt x="576732" y="698500"/>
                    <a:pt x="545455" y="698500"/>
                  </a:cubicBezTo>
                  <a:lnTo>
                    <a:pt x="240091" y="698500"/>
                  </a:lnTo>
                  <a:cubicBezTo>
                    <a:pt x="208814" y="698500"/>
                    <a:pt x="179897" y="681869"/>
                    <a:pt x="164168" y="654835"/>
                  </a:cubicBezTo>
                  <a:lnTo>
                    <a:pt x="11778" y="392915"/>
                  </a:lnTo>
                  <a:cubicBezTo>
                    <a:pt x="-3926" y="365923"/>
                    <a:pt x="-3926" y="332577"/>
                    <a:pt x="11778" y="305585"/>
                  </a:cubicBezTo>
                  <a:lnTo>
                    <a:pt x="164168" y="43665"/>
                  </a:lnTo>
                  <a:cubicBezTo>
                    <a:pt x="179897" y="16631"/>
                    <a:pt x="208814" y="0"/>
                    <a:pt x="240091" y="0"/>
                  </a:cubicBezTo>
                  <a:lnTo>
                    <a:pt x="545455" y="0"/>
                  </a:lnTo>
                  <a:cubicBezTo>
                    <a:pt x="576732" y="0"/>
                    <a:pt x="605649" y="16631"/>
                    <a:pt x="621378" y="43665"/>
                  </a:cubicBezTo>
                  <a:lnTo>
                    <a:pt x="773768" y="305585"/>
                  </a:lnTo>
                  <a:cubicBezTo>
                    <a:pt x="789472" y="332577"/>
                    <a:pt x="789472" y="365923"/>
                    <a:pt x="773768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51229" y="9212828"/>
            <a:ext cx="3297214" cy="2833543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522581" y="-298588"/>
            <a:ext cx="2809969" cy="2414817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689" y="0"/>
              <a:ext cx="79942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23">
                  <a:moveTo>
                    <a:pt x="793641" y="370683"/>
                  </a:moveTo>
                  <a:lnTo>
                    <a:pt x="615381" y="677067"/>
                  </a:lnTo>
                  <a:cubicBezTo>
                    <a:pt x="607661" y="690337"/>
                    <a:pt x="593467" y="698500"/>
                    <a:pt x="578115" y="698500"/>
                  </a:cubicBezTo>
                  <a:lnTo>
                    <a:pt x="221307" y="698500"/>
                  </a:lnTo>
                  <a:cubicBezTo>
                    <a:pt x="205955" y="698500"/>
                    <a:pt x="191761" y="690337"/>
                    <a:pt x="184041" y="677067"/>
                  </a:cubicBezTo>
                  <a:lnTo>
                    <a:pt x="5781" y="370683"/>
                  </a:lnTo>
                  <a:cubicBezTo>
                    <a:pt x="-1927" y="357434"/>
                    <a:pt x="-1927" y="341066"/>
                    <a:pt x="5781" y="327817"/>
                  </a:cubicBezTo>
                  <a:lnTo>
                    <a:pt x="184041" y="21433"/>
                  </a:lnTo>
                  <a:cubicBezTo>
                    <a:pt x="191761" y="8163"/>
                    <a:pt x="205955" y="0"/>
                    <a:pt x="221307" y="0"/>
                  </a:cubicBezTo>
                  <a:lnTo>
                    <a:pt x="578115" y="0"/>
                  </a:lnTo>
                  <a:cubicBezTo>
                    <a:pt x="593467" y="0"/>
                    <a:pt x="607661" y="8163"/>
                    <a:pt x="615381" y="21433"/>
                  </a:cubicBezTo>
                  <a:lnTo>
                    <a:pt x="793641" y="327817"/>
                  </a:lnTo>
                  <a:cubicBezTo>
                    <a:pt x="801349" y="341066"/>
                    <a:pt x="801349" y="357434"/>
                    <a:pt x="793641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6232722" y="-1100305"/>
            <a:ext cx="2215935" cy="1963872"/>
          </a:xfrm>
          <a:custGeom>
            <a:avLst/>
            <a:gdLst/>
            <a:ahLst/>
            <a:cxnLst/>
            <a:rect r="r" b="b" t="t" l="l"/>
            <a:pathLst>
              <a:path h="1963872" w="2215935">
                <a:moveTo>
                  <a:pt x="0" y="0"/>
                </a:moveTo>
                <a:lnTo>
                  <a:pt x="2215935" y="0"/>
                </a:lnTo>
                <a:lnTo>
                  <a:pt x="2215935" y="1963873"/>
                </a:lnTo>
                <a:lnTo>
                  <a:pt x="0" y="196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998053" y="8614508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80"/>
                </a:lnTo>
                <a:lnTo>
                  <a:pt x="0" y="3342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4043734" y="9851941"/>
            <a:ext cx="4377976" cy="537986"/>
            <a:chOff x="0" y="0"/>
            <a:chExt cx="1153047" cy="1416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53047" cy="141692"/>
            </a:xfrm>
            <a:custGeom>
              <a:avLst/>
              <a:gdLst/>
              <a:ahLst/>
              <a:cxnLst/>
              <a:rect r="r" b="b" t="t" l="l"/>
              <a:pathLst>
                <a:path h="141692" w="1153047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lnTo>
                    <a:pt x="1153047" y="70846"/>
                  </a:ln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1153047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-894147" y="8813948"/>
            <a:ext cx="1177504" cy="797759"/>
          </a:xfrm>
          <a:custGeom>
            <a:avLst/>
            <a:gdLst/>
            <a:ahLst/>
            <a:cxnLst/>
            <a:rect r="r" b="b" t="t" l="l"/>
            <a:pathLst>
              <a:path h="797759" w="1177504">
                <a:moveTo>
                  <a:pt x="0" y="0"/>
                </a:moveTo>
                <a:lnTo>
                  <a:pt x="1177505" y="0"/>
                </a:lnTo>
                <a:lnTo>
                  <a:pt x="1177505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4663266" y="2004501"/>
            <a:ext cx="8961469" cy="242505"/>
            <a:chOff x="0" y="0"/>
            <a:chExt cx="2360222" cy="638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60222" cy="63870"/>
            </a:xfrm>
            <a:custGeom>
              <a:avLst/>
              <a:gdLst/>
              <a:ahLst/>
              <a:cxnLst/>
              <a:rect r="r" b="b" t="t" l="l"/>
              <a:pathLst>
                <a:path h="63870" w="2360222">
                  <a:moveTo>
                    <a:pt x="0" y="0"/>
                  </a:moveTo>
                  <a:lnTo>
                    <a:pt x="2360222" y="0"/>
                  </a:lnTo>
                  <a:lnTo>
                    <a:pt x="2360222" y="63870"/>
                  </a:lnTo>
                  <a:lnTo>
                    <a:pt x="0" y="63870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2360222" cy="11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33314" y="4449566"/>
            <a:ext cx="7259279" cy="1491391"/>
            <a:chOff x="0" y="0"/>
            <a:chExt cx="1911909" cy="39279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911909" cy="392794"/>
            </a:xfrm>
            <a:custGeom>
              <a:avLst/>
              <a:gdLst/>
              <a:ahLst/>
              <a:cxnLst/>
              <a:rect r="r" b="b" t="t" l="l"/>
              <a:pathLst>
                <a:path h="392794" w="1911909">
                  <a:moveTo>
                    <a:pt x="54391" y="0"/>
                  </a:moveTo>
                  <a:lnTo>
                    <a:pt x="1857518" y="0"/>
                  </a:lnTo>
                  <a:cubicBezTo>
                    <a:pt x="1871943" y="0"/>
                    <a:pt x="1885778" y="5730"/>
                    <a:pt x="1895978" y="15931"/>
                  </a:cubicBezTo>
                  <a:cubicBezTo>
                    <a:pt x="1906178" y="26131"/>
                    <a:pt x="1911909" y="39965"/>
                    <a:pt x="1911909" y="54391"/>
                  </a:cubicBezTo>
                  <a:lnTo>
                    <a:pt x="1911909" y="338403"/>
                  </a:lnTo>
                  <a:cubicBezTo>
                    <a:pt x="1911909" y="352829"/>
                    <a:pt x="1906178" y="366663"/>
                    <a:pt x="1895978" y="376864"/>
                  </a:cubicBezTo>
                  <a:cubicBezTo>
                    <a:pt x="1885778" y="387064"/>
                    <a:pt x="1871943" y="392794"/>
                    <a:pt x="1857518" y="392794"/>
                  </a:cubicBezTo>
                  <a:lnTo>
                    <a:pt x="54391" y="392794"/>
                  </a:lnTo>
                  <a:cubicBezTo>
                    <a:pt x="24352" y="392794"/>
                    <a:pt x="0" y="368443"/>
                    <a:pt x="0" y="338403"/>
                  </a:cubicBezTo>
                  <a:lnTo>
                    <a:pt x="0" y="54391"/>
                  </a:lnTo>
                  <a:cubicBezTo>
                    <a:pt x="0" y="24352"/>
                    <a:pt x="24352" y="0"/>
                    <a:pt x="54391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1911909" cy="440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3034097" y="3678256"/>
            <a:ext cx="3457714" cy="858342"/>
            <a:chOff x="0" y="0"/>
            <a:chExt cx="910674" cy="22606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910674" cy="226065"/>
            </a:xfrm>
            <a:custGeom>
              <a:avLst/>
              <a:gdLst/>
              <a:ahLst/>
              <a:cxnLst/>
              <a:rect r="r" b="b" t="t" l="l"/>
              <a:pathLst>
                <a:path h="226065" w="910674">
                  <a:moveTo>
                    <a:pt x="113033" y="0"/>
                  </a:moveTo>
                  <a:lnTo>
                    <a:pt x="797641" y="0"/>
                  </a:lnTo>
                  <a:cubicBezTo>
                    <a:pt x="827619" y="0"/>
                    <a:pt x="856369" y="11909"/>
                    <a:pt x="877567" y="33107"/>
                  </a:cubicBezTo>
                  <a:cubicBezTo>
                    <a:pt x="898765" y="54304"/>
                    <a:pt x="910674" y="83055"/>
                    <a:pt x="910674" y="113033"/>
                  </a:cubicBezTo>
                  <a:lnTo>
                    <a:pt x="910674" y="113033"/>
                  </a:lnTo>
                  <a:cubicBezTo>
                    <a:pt x="910674" y="175459"/>
                    <a:pt x="860067" y="226065"/>
                    <a:pt x="797641" y="226065"/>
                  </a:cubicBezTo>
                  <a:lnTo>
                    <a:pt x="113033" y="226065"/>
                  </a:lnTo>
                  <a:cubicBezTo>
                    <a:pt x="50606" y="226065"/>
                    <a:pt x="0" y="175459"/>
                    <a:pt x="0" y="113033"/>
                  </a:cubicBezTo>
                  <a:lnTo>
                    <a:pt x="0" y="113033"/>
                  </a:lnTo>
                  <a:cubicBezTo>
                    <a:pt x="0" y="50606"/>
                    <a:pt x="50606" y="0"/>
                    <a:pt x="113033" y="0"/>
                  </a:cubicBezTo>
                  <a:close/>
                </a:path>
              </a:pathLst>
            </a:custGeom>
            <a:solidFill>
              <a:srgbClr val="16578D"/>
            </a:solidFill>
            <a:ln w="666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910674" cy="273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4043758" y="1173254"/>
            <a:ext cx="1020048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FITUR-FITUR TURNITIN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426737" y="3852316"/>
            <a:ext cx="2672432" cy="4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b="true" sz="2599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Similarity Check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976494" y="4575644"/>
            <a:ext cx="5572920" cy="11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80"/>
              </a:lnSpc>
            </a:pP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Dapat melakukan pengecekan kemiripan dokumen danmenghasilkan persentase tingkat kesamaan antar dokumen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9895407" y="4449566"/>
            <a:ext cx="7259279" cy="1491391"/>
            <a:chOff x="0" y="0"/>
            <a:chExt cx="1911909" cy="39279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911909" cy="392794"/>
            </a:xfrm>
            <a:custGeom>
              <a:avLst/>
              <a:gdLst/>
              <a:ahLst/>
              <a:cxnLst/>
              <a:rect r="r" b="b" t="t" l="l"/>
              <a:pathLst>
                <a:path h="392794" w="1911909">
                  <a:moveTo>
                    <a:pt x="54391" y="0"/>
                  </a:moveTo>
                  <a:lnTo>
                    <a:pt x="1857518" y="0"/>
                  </a:lnTo>
                  <a:cubicBezTo>
                    <a:pt x="1871943" y="0"/>
                    <a:pt x="1885778" y="5730"/>
                    <a:pt x="1895978" y="15931"/>
                  </a:cubicBezTo>
                  <a:cubicBezTo>
                    <a:pt x="1906178" y="26131"/>
                    <a:pt x="1911909" y="39965"/>
                    <a:pt x="1911909" y="54391"/>
                  </a:cubicBezTo>
                  <a:lnTo>
                    <a:pt x="1911909" y="338403"/>
                  </a:lnTo>
                  <a:cubicBezTo>
                    <a:pt x="1911909" y="352829"/>
                    <a:pt x="1906178" y="366663"/>
                    <a:pt x="1895978" y="376864"/>
                  </a:cubicBezTo>
                  <a:cubicBezTo>
                    <a:pt x="1885778" y="387064"/>
                    <a:pt x="1871943" y="392794"/>
                    <a:pt x="1857518" y="392794"/>
                  </a:cubicBezTo>
                  <a:lnTo>
                    <a:pt x="54391" y="392794"/>
                  </a:lnTo>
                  <a:cubicBezTo>
                    <a:pt x="24352" y="392794"/>
                    <a:pt x="0" y="368443"/>
                    <a:pt x="0" y="338403"/>
                  </a:cubicBezTo>
                  <a:lnTo>
                    <a:pt x="0" y="54391"/>
                  </a:lnTo>
                  <a:cubicBezTo>
                    <a:pt x="0" y="24352"/>
                    <a:pt x="24352" y="0"/>
                    <a:pt x="54391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47625"/>
              <a:ext cx="1911909" cy="440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1796190" y="3678256"/>
            <a:ext cx="3457714" cy="858342"/>
            <a:chOff x="0" y="0"/>
            <a:chExt cx="910674" cy="22606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10674" cy="226065"/>
            </a:xfrm>
            <a:custGeom>
              <a:avLst/>
              <a:gdLst/>
              <a:ahLst/>
              <a:cxnLst/>
              <a:rect r="r" b="b" t="t" l="l"/>
              <a:pathLst>
                <a:path h="226065" w="910674">
                  <a:moveTo>
                    <a:pt x="113033" y="0"/>
                  </a:moveTo>
                  <a:lnTo>
                    <a:pt x="797641" y="0"/>
                  </a:lnTo>
                  <a:cubicBezTo>
                    <a:pt x="827619" y="0"/>
                    <a:pt x="856369" y="11909"/>
                    <a:pt x="877567" y="33107"/>
                  </a:cubicBezTo>
                  <a:cubicBezTo>
                    <a:pt x="898765" y="54304"/>
                    <a:pt x="910674" y="83055"/>
                    <a:pt x="910674" y="113033"/>
                  </a:cubicBezTo>
                  <a:lnTo>
                    <a:pt x="910674" y="113033"/>
                  </a:lnTo>
                  <a:cubicBezTo>
                    <a:pt x="910674" y="175459"/>
                    <a:pt x="860067" y="226065"/>
                    <a:pt x="797641" y="226065"/>
                  </a:cubicBezTo>
                  <a:lnTo>
                    <a:pt x="113033" y="226065"/>
                  </a:lnTo>
                  <a:cubicBezTo>
                    <a:pt x="50606" y="226065"/>
                    <a:pt x="0" y="175459"/>
                    <a:pt x="0" y="113033"/>
                  </a:cubicBezTo>
                  <a:lnTo>
                    <a:pt x="0" y="113033"/>
                  </a:lnTo>
                  <a:cubicBezTo>
                    <a:pt x="0" y="50606"/>
                    <a:pt x="50606" y="0"/>
                    <a:pt x="113033" y="0"/>
                  </a:cubicBezTo>
                  <a:close/>
                </a:path>
              </a:pathLst>
            </a:custGeom>
            <a:solidFill>
              <a:srgbClr val="16578D"/>
            </a:solidFill>
            <a:ln w="666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910674" cy="273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2439196" y="3852316"/>
            <a:ext cx="2171700" cy="915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</a:t>
            </a:r>
            <a:r>
              <a:rPr lang="en-US" b="true" sz="2599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line Grade</a:t>
            </a:r>
          </a:p>
          <a:p>
            <a:pPr algn="ctr">
              <a:lnSpc>
                <a:spcPts val="3639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0738587" y="4575644"/>
            <a:ext cx="5572920" cy="14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80"/>
              </a:lnSpc>
            </a:pP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Instructor dan Student d</a:t>
            </a: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apatmelakukan peer-review dan memberikan penilaian padadokumen yang telah dicek</a:t>
            </a:r>
          </a:p>
          <a:p>
            <a:pPr algn="just">
              <a:lnSpc>
                <a:spcPts val="2980"/>
              </a:lnSpc>
            </a:pPr>
          </a:p>
        </p:txBody>
      </p:sp>
      <p:grpSp>
        <p:nvGrpSpPr>
          <p:cNvPr name="Group 45" id="45"/>
          <p:cNvGrpSpPr/>
          <p:nvPr/>
        </p:nvGrpSpPr>
        <p:grpSpPr>
          <a:xfrm rot="0">
            <a:off x="5514360" y="7208420"/>
            <a:ext cx="7259279" cy="1977003"/>
            <a:chOff x="0" y="0"/>
            <a:chExt cx="1911909" cy="520692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911909" cy="520692"/>
            </a:xfrm>
            <a:custGeom>
              <a:avLst/>
              <a:gdLst/>
              <a:ahLst/>
              <a:cxnLst/>
              <a:rect r="r" b="b" t="t" l="l"/>
              <a:pathLst>
                <a:path h="520692" w="1911909">
                  <a:moveTo>
                    <a:pt x="54391" y="0"/>
                  </a:moveTo>
                  <a:lnTo>
                    <a:pt x="1857518" y="0"/>
                  </a:lnTo>
                  <a:cubicBezTo>
                    <a:pt x="1871943" y="0"/>
                    <a:pt x="1885778" y="5730"/>
                    <a:pt x="1895978" y="15931"/>
                  </a:cubicBezTo>
                  <a:cubicBezTo>
                    <a:pt x="1906178" y="26131"/>
                    <a:pt x="1911909" y="39965"/>
                    <a:pt x="1911909" y="54391"/>
                  </a:cubicBezTo>
                  <a:lnTo>
                    <a:pt x="1911909" y="466301"/>
                  </a:lnTo>
                  <a:cubicBezTo>
                    <a:pt x="1911909" y="496341"/>
                    <a:pt x="1887557" y="520692"/>
                    <a:pt x="1857518" y="520692"/>
                  </a:cubicBezTo>
                  <a:lnTo>
                    <a:pt x="54391" y="520692"/>
                  </a:lnTo>
                  <a:cubicBezTo>
                    <a:pt x="39965" y="520692"/>
                    <a:pt x="26131" y="514962"/>
                    <a:pt x="15931" y="504761"/>
                  </a:cubicBezTo>
                  <a:cubicBezTo>
                    <a:pt x="5730" y="494561"/>
                    <a:pt x="0" y="480727"/>
                    <a:pt x="0" y="466301"/>
                  </a:cubicBezTo>
                  <a:lnTo>
                    <a:pt x="0" y="54391"/>
                  </a:lnTo>
                  <a:cubicBezTo>
                    <a:pt x="0" y="24352"/>
                    <a:pt x="24352" y="0"/>
                    <a:pt x="54391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47625"/>
              <a:ext cx="1911909" cy="568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7415143" y="6437110"/>
            <a:ext cx="3457714" cy="858342"/>
            <a:chOff x="0" y="0"/>
            <a:chExt cx="910674" cy="22606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10674" cy="226065"/>
            </a:xfrm>
            <a:custGeom>
              <a:avLst/>
              <a:gdLst/>
              <a:ahLst/>
              <a:cxnLst/>
              <a:rect r="r" b="b" t="t" l="l"/>
              <a:pathLst>
                <a:path h="226065" w="910674">
                  <a:moveTo>
                    <a:pt x="113033" y="0"/>
                  </a:moveTo>
                  <a:lnTo>
                    <a:pt x="797641" y="0"/>
                  </a:lnTo>
                  <a:cubicBezTo>
                    <a:pt x="827619" y="0"/>
                    <a:pt x="856369" y="11909"/>
                    <a:pt x="877567" y="33107"/>
                  </a:cubicBezTo>
                  <a:cubicBezTo>
                    <a:pt x="898765" y="54304"/>
                    <a:pt x="910674" y="83055"/>
                    <a:pt x="910674" y="113033"/>
                  </a:cubicBezTo>
                  <a:lnTo>
                    <a:pt x="910674" y="113033"/>
                  </a:lnTo>
                  <a:cubicBezTo>
                    <a:pt x="910674" y="175459"/>
                    <a:pt x="860067" y="226065"/>
                    <a:pt x="797641" y="226065"/>
                  </a:cubicBezTo>
                  <a:lnTo>
                    <a:pt x="113033" y="226065"/>
                  </a:lnTo>
                  <a:cubicBezTo>
                    <a:pt x="50606" y="226065"/>
                    <a:pt x="0" y="175459"/>
                    <a:pt x="0" y="113033"/>
                  </a:cubicBezTo>
                  <a:lnTo>
                    <a:pt x="0" y="113033"/>
                  </a:lnTo>
                  <a:cubicBezTo>
                    <a:pt x="0" y="50606"/>
                    <a:pt x="50606" y="0"/>
                    <a:pt x="113033" y="0"/>
                  </a:cubicBezTo>
                  <a:close/>
                </a:path>
              </a:pathLst>
            </a:custGeom>
            <a:solidFill>
              <a:srgbClr val="16578D"/>
            </a:solidFill>
            <a:ln w="666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47625"/>
              <a:ext cx="910674" cy="273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1" id="51"/>
          <p:cNvSpPr txBox="true"/>
          <p:nvPr/>
        </p:nvSpPr>
        <p:spPr>
          <a:xfrm rot="0">
            <a:off x="7791338" y="6611170"/>
            <a:ext cx="2705323" cy="915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</a:t>
            </a:r>
            <a:r>
              <a:rPr lang="en-US" b="true" sz="2599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edback Studio</a:t>
            </a:r>
          </a:p>
          <a:p>
            <a:pPr algn="ctr">
              <a:lnSpc>
                <a:spcPts val="3639"/>
              </a:lnSpc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6357540" y="7416899"/>
            <a:ext cx="5572920" cy="185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80"/>
              </a:lnSpc>
            </a:pP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Men</a:t>
            </a: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ampilkan rincian hasil padadokumen yang telah dicek, seperti jumlah persentasekemiripan, terindikasi tulisan AI, review, mengunduh hasil</a:t>
            </a:r>
          </a:p>
          <a:p>
            <a:pPr algn="just">
              <a:lnSpc>
                <a:spcPts val="298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77307" y="9853789"/>
            <a:ext cx="3316080" cy="537986"/>
            <a:chOff x="0" y="0"/>
            <a:chExt cx="873371" cy="1416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73371" cy="141692"/>
            </a:xfrm>
            <a:custGeom>
              <a:avLst/>
              <a:gdLst/>
              <a:ahLst/>
              <a:cxnLst/>
              <a:rect r="r" b="b" t="t" l="l"/>
              <a:pathLst>
                <a:path h="141692" w="873371">
                  <a:moveTo>
                    <a:pt x="70846" y="0"/>
                  </a:moveTo>
                  <a:lnTo>
                    <a:pt x="802525" y="0"/>
                  </a:lnTo>
                  <a:cubicBezTo>
                    <a:pt x="841652" y="0"/>
                    <a:pt x="873371" y="31719"/>
                    <a:pt x="873371" y="70846"/>
                  </a:cubicBezTo>
                  <a:lnTo>
                    <a:pt x="873371" y="70846"/>
                  </a:lnTo>
                  <a:cubicBezTo>
                    <a:pt x="873371" y="89635"/>
                    <a:pt x="865907" y="107655"/>
                    <a:pt x="852621" y="120942"/>
                  </a:cubicBezTo>
                  <a:cubicBezTo>
                    <a:pt x="839334" y="134228"/>
                    <a:pt x="821314" y="141692"/>
                    <a:pt x="802525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873371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767061" y="7977288"/>
            <a:ext cx="5210521" cy="4477792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3627" y="0"/>
              <a:ext cx="785546" cy="698500"/>
            </a:xfrm>
            <a:custGeom>
              <a:avLst/>
              <a:gdLst/>
              <a:ahLst/>
              <a:cxnLst/>
              <a:rect r="r" b="b" t="t" l="l"/>
              <a:pathLst>
                <a:path h="698500" w="785546">
                  <a:moveTo>
                    <a:pt x="773768" y="392915"/>
                  </a:moveTo>
                  <a:lnTo>
                    <a:pt x="621378" y="654835"/>
                  </a:lnTo>
                  <a:cubicBezTo>
                    <a:pt x="605649" y="681869"/>
                    <a:pt x="576732" y="698500"/>
                    <a:pt x="545455" y="698500"/>
                  </a:cubicBezTo>
                  <a:lnTo>
                    <a:pt x="240091" y="698500"/>
                  </a:lnTo>
                  <a:cubicBezTo>
                    <a:pt x="208814" y="698500"/>
                    <a:pt x="179897" y="681869"/>
                    <a:pt x="164168" y="654835"/>
                  </a:cubicBezTo>
                  <a:lnTo>
                    <a:pt x="11778" y="392915"/>
                  </a:lnTo>
                  <a:cubicBezTo>
                    <a:pt x="-3926" y="365923"/>
                    <a:pt x="-3926" y="332577"/>
                    <a:pt x="11778" y="305585"/>
                  </a:cubicBezTo>
                  <a:lnTo>
                    <a:pt x="164168" y="43665"/>
                  </a:lnTo>
                  <a:cubicBezTo>
                    <a:pt x="179897" y="16631"/>
                    <a:pt x="208814" y="0"/>
                    <a:pt x="240091" y="0"/>
                  </a:cubicBezTo>
                  <a:lnTo>
                    <a:pt x="545455" y="0"/>
                  </a:lnTo>
                  <a:cubicBezTo>
                    <a:pt x="576732" y="0"/>
                    <a:pt x="605649" y="16631"/>
                    <a:pt x="621378" y="43665"/>
                  </a:cubicBezTo>
                  <a:lnTo>
                    <a:pt x="773768" y="305585"/>
                  </a:lnTo>
                  <a:cubicBezTo>
                    <a:pt x="789472" y="332577"/>
                    <a:pt x="789472" y="365923"/>
                    <a:pt x="773768" y="392915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815244" y="7977288"/>
            <a:ext cx="5210521" cy="4477792"/>
            <a:chOff x="0" y="0"/>
            <a:chExt cx="812800" cy="698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3627" y="0"/>
              <a:ext cx="785546" cy="698500"/>
            </a:xfrm>
            <a:custGeom>
              <a:avLst/>
              <a:gdLst/>
              <a:ahLst/>
              <a:cxnLst/>
              <a:rect r="r" b="b" t="t" l="l"/>
              <a:pathLst>
                <a:path h="698500" w="785546">
                  <a:moveTo>
                    <a:pt x="773768" y="392915"/>
                  </a:moveTo>
                  <a:lnTo>
                    <a:pt x="621378" y="654835"/>
                  </a:lnTo>
                  <a:cubicBezTo>
                    <a:pt x="605649" y="681869"/>
                    <a:pt x="576732" y="698500"/>
                    <a:pt x="545455" y="698500"/>
                  </a:cubicBezTo>
                  <a:lnTo>
                    <a:pt x="240091" y="698500"/>
                  </a:lnTo>
                  <a:cubicBezTo>
                    <a:pt x="208814" y="698500"/>
                    <a:pt x="179897" y="681869"/>
                    <a:pt x="164168" y="654835"/>
                  </a:cubicBezTo>
                  <a:lnTo>
                    <a:pt x="11778" y="392915"/>
                  </a:lnTo>
                  <a:cubicBezTo>
                    <a:pt x="-3926" y="365923"/>
                    <a:pt x="-3926" y="332577"/>
                    <a:pt x="11778" y="305585"/>
                  </a:cubicBezTo>
                  <a:lnTo>
                    <a:pt x="164168" y="43665"/>
                  </a:lnTo>
                  <a:cubicBezTo>
                    <a:pt x="179897" y="16631"/>
                    <a:pt x="208814" y="0"/>
                    <a:pt x="240091" y="0"/>
                  </a:cubicBezTo>
                  <a:lnTo>
                    <a:pt x="545455" y="0"/>
                  </a:lnTo>
                  <a:cubicBezTo>
                    <a:pt x="576732" y="0"/>
                    <a:pt x="605649" y="16631"/>
                    <a:pt x="621378" y="43665"/>
                  </a:cubicBezTo>
                  <a:lnTo>
                    <a:pt x="773768" y="305585"/>
                  </a:lnTo>
                  <a:cubicBezTo>
                    <a:pt x="789472" y="332577"/>
                    <a:pt x="789472" y="365923"/>
                    <a:pt x="773768" y="392915"/>
                  </a:cubicBezTo>
                  <a:close/>
                </a:path>
              </a:pathLst>
            </a:custGeom>
            <a:solidFill>
              <a:srgbClr val="16578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619907" y="8437017"/>
            <a:ext cx="3297214" cy="2833543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086099" y="8646380"/>
            <a:ext cx="2809969" cy="2414817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689" y="0"/>
              <a:ext cx="799423" cy="698500"/>
            </a:xfrm>
            <a:custGeom>
              <a:avLst/>
              <a:gdLst/>
              <a:ahLst/>
              <a:cxnLst/>
              <a:rect r="r" b="b" t="t" l="l"/>
              <a:pathLst>
                <a:path h="698500" w="799423">
                  <a:moveTo>
                    <a:pt x="793641" y="370683"/>
                  </a:moveTo>
                  <a:lnTo>
                    <a:pt x="615381" y="677067"/>
                  </a:lnTo>
                  <a:cubicBezTo>
                    <a:pt x="607661" y="690337"/>
                    <a:pt x="593467" y="698500"/>
                    <a:pt x="578115" y="698500"/>
                  </a:cubicBezTo>
                  <a:lnTo>
                    <a:pt x="221307" y="698500"/>
                  </a:lnTo>
                  <a:cubicBezTo>
                    <a:pt x="205955" y="698500"/>
                    <a:pt x="191761" y="690337"/>
                    <a:pt x="184041" y="677067"/>
                  </a:cubicBezTo>
                  <a:lnTo>
                    <a:pt x="5781" y="370683"/>
                  </a:lnTo>
                  <a:cubicBezTo>
                    <a:pt x="-1927" y="357434"/>
                    <a:pt x="-1927" y="341066"/>
                    <a:pt x="5781" y="327817"/>
                  </a:cubicBezTo>
                  <a:lnTo>
                    <a:pt x="184041" y="21433"/>
                  </a:lnTo>
                  <a:cubicBezTo>
                    <a:pt x="191761" y="8163"/>
                    <a:pt x="205955" y="0"/>
                    <a:pt x="221307" y="0"/>
                  </a:cubicBezTo>
                  <a:lnTo>
                    <a:pt x="578115" y="0"/>
                  </a:lnTo>
                  <a:cubicBezTo>
                    <a:pt x="593467" y="0"/>
                    <a:pt x="607661" y="8163"/>
                    <a:pt x="615381" y="21433"/>
                  </a:cubicBezTo>
                  <a:lnTo>
                    <a:pt x="793641" y="327817"/>
                  </a:lnTo>
                  <a:cubicBezTo>
                    <a:pt x="801349" y="341066"/>
                    <a:pt x="801349" y="357434"/>
                    <a:pt x="793641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1767061" y="-591955"/>
            <a:ext cx="3389686" cy="2665365"/>
            <a:chOff x="0" y="0"/>
            <a:chExt cx="696717" cy="5478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7132205" y="3325860"/>
            <a:ext cx="2311589" cy="1817640"/>
            <a:chOff x="0" y="0"/>
            <a:chExt cx="696717" cy="5478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9960" y="0"/>
              <a:ext cx="676798" cy="547840"/>
            </a:xfrm>
            <a:custGeom>
              <a:avLst/>
              <a:gdLst/>
              <a:ahLst/>
              <a:cxnLst/>
              <a:rect r="r" b="b" t="t" l="l"/>
              <a:pathLst>
                <a:path h="547840" w="676798">
                  <a:moveTo>
                    <a:pt x="668798" y="298129"/>
                  </a:moveTo>
                  <a:lnTo>
                    <a:pt x="501515" y="523631"/>
                  </a:lnTo>
                  <a:cubicBezTo>
                    <a:pt x="490218" y="538860"/>
                    <a:pt x="472376" y="547840"/>
                    <a:pt x="453414" y="547840"/>
                  </a:cubicBezTo>
                  <a:lnTo>
                    <a:pt x="223383" y="547840"/>
                  </a:lnTo>
                  <a:cubicBezTo>
                    <a:pt x="204421" y="547840"/>
                    <a:pt x="186579" y="538860"/>
                    <a:pt x="175281" y="523631"/>
                  </a:cubicBezTo>
                  <a:lnTo>
                    <a:pt x="7999" y="298129"/>
                  </a:lnTo>
                  <a:cubicBezTo>
                    <a:pt x="-2667" y="283751"/>
                    <a:pt x="-2667" y="264088"/>
                    <a:pt x="7999" y="249711"/>
                  </a:cubicBezTo>
                  <a:lnTo>
                    <a:pt x="175281" y="24209"/>
                  </a:lnTo>
                  <a:cubicBezTo>
                    <a:pt x="186579" y="8980"/>
                    <a:pt x="204421" y="0"/>
                    <a:pt x="223383" y="0"/>
                  </a:cubicBezTo>
                  <a:lnTo>
                    <a:pt x="453414" y="0"/>
                  </a:lnTo>
                  <a:cubicBezTo>
                    <a:pt x="472376" y="0"/>
                    <a:pt x="490218" y="8980"/>
                    <a:pt x="501515" y="24209"/>
                  </a:cubicBezTo>
                  <a:lnTo>
                    <a:pt x="668798" y="249711"/>
                  </a:lnTo>
                  <a:cubicBezTo>
                    <a:pt x="679463" y="264088"/>
                    <a:pt x="679463" y="283751"/>
                    <a:pt x="668798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3807722" y="712152"/>
            <a:ext cx="10672555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0"/>
              </a:lnSpc>
              <a:spcBef>
                <a:spcPct val="0"/>
              </a:spcBef>
            </a:pPr>
            <a:r>
              <a:rPr lang="en-US" b="true" sz="600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JENIS SUBMIT PAPER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-339304" y="9992895"/>
            <a:ext cx="961113" cy="651154"/>
          </a:xfrm>
          <a:custGeom>
            <a:avLst/>
            <a:gdLst/>
            <a:ahLst/>
            <a:cxnLst/>
            <a:rect r="r" b="b" t="t" l="l"/>
            <a:pathLst>
              <a:path h="651154" w="961113">
                <a:moveTo>
                  <a:pt x="0" y="0"/>
                </a:moveTo>
                <a:lnTo>
                  <a:pt x="961113" y="0"/>
                </a:lnTo>
                <a:lnTo>
                  <a:pt x="961113" y="651155"/>
                </a:lnTo>
                <a:lnTo>
                  <a:pt x="0" y="651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-308460" y="-758506"/>
            <a:ext cx="2164275" cy="1111896"/>
          </a:xfrm>
          <a:custGeom>
            <a:avLst/>
            <a:gdLst/>
            <a:ahLst/>
            <a:cxnLst/>
            <a:rect r="r" b="b" t="t" l="l"/>
            <a:pathLst>
              <a:path h="1111896" w="2164275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043734" y="-92534"/>
            <a:ext cx="5809337" cy="537986"/>
          </a:xfrm>
          <a:custGeom>
            <a:avLst/>
            <a:gdLst/>
            <a:ahLst/>
            <a:cxnLst/>
            <a:rect r="r" b="b" t="t" l="l"/>
            <a:pathLst>
              <a:path h="537986" w="5809337">
                <a:moveTo>
                  <a:pt x="0" y="0"/>
                </a:moveTo>
                <a:lnTo>
                  <a:pt x="5809337" y="0"/>
                </a:lnTo>
                <a:lnTo>
                  <a:pt x="5809337" y="537986"/>
                </a:lnTo>
                <a:lnTo>
                  <a:pt x="0" y="537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434569" r="0" b="-361689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4748991" y="1597977"/>
            <a:ext cx="8961469" cy="242505"/>
            <a:chOff x="0" y="0"/>
            <a:chExt cx="2360222" cy="638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60222" cy="63870"/>
            </a:xfrm>
            <a:custGeom>
              <a:avLst/>
              <a:gdLst/>
              <a:ahLst/>
              <a:cxnLst/>
              <a:rect r="r" b="b" t="t" l="l"/>
              <a:pathLst>
                <a:path h="63870" w="2360222">
                  <a:moveTo>
                    <a:pt x="0" y="0"/>
                  </a:moveTo>
                  <a:lnTo>
                    <a:pt x="2360222" y="0"/>
                  </a:lnTo>
                  <a:lnTo>
                    <a:pt x="2360222" y="63870"/>
                  </a:lnTo>
                  <a:lnTo>
                    <a:pt x="0" y="63870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2360222" cy="11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133314" y="4449566"/>
            <a:ext cx="7259279" cy="1977003"/>
            <a:chOff x="0" y="0"/>
            <a:chExt cx="1911909" cy="52069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911909" cy="520692"/>
            </a:xfrm>
            <a:custGeom>
              <a:avLst/>
              <a:gdLst/>
              <a:ahLst/>
              <a:cxnLst/>
              <a:rect r="r" b="b" t="t" l="l"/>
              <a:pathLst>
                <a:path h="520692" w="1911909">
                  <a:moveTo>
                    <a:pt x="54391" y="0"/>
                  </a:moveTo>
                  <a:lnTo>
                    <a:pt x="1857518" y="0"/>
                  </a:lnTo>
                  <a:cubicBezTo>
                    <a:pt x="1871943" y="0"/>
                    <a:pt x="1885778" y="5730"/>
                    <a:pt x="1895978" y="15931"/>
                  </a:cubicBezTo>
                  <a:cubicBezTo>
                    <a:pt x="1906178" y="26131"/>
                    <a:pt x="1911909" y="39965"/>
                    <a:pt x="1911909" y="54391"/>
                  </a:cubicBezTo>
                  <a:lnTo>
                    <a:pt x="1911909" y="466301"/>
                  </a:lnTo>
                  <a:cubicBezTo>
                    <a:pt x="1911909" y="496341"/>
                    <a:pt x="1887557" y="520692"/>
                    <a:pt x="1857518" y="520692"/>
                  </a:cubicBezTo>
                  <a:lnTo>
                    <a:pt x="54391" y="520692"/>
                  </a:lnTo>
                  <a:cubicBezTo>
                    <a:pt x="39965" y="520692"/>
                    <a:pt x="26131" y="514962"/>
                    <a:pt x="15931" y="504761"/>
                  </a:cubicBezTo>
                  <a:cubicBezTo>
                    <a:pt x="5730" y="494561"/>
                    <a:pt x="0" y="480727"/>
                    <a:pt x="0" y="466301"/>
                  </a:cubicBezTo>
                  <a:lnTo>
                    <a:pt x="0" y="54391"/>
                  </a:lnTo>
                  <a:cubicBezTo>
                    <a:pt x="0" y="24352"/>
                    <a:pt x="24352" y="0"/>
                    <a:pt x="54391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1911909" cy="568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034097" y="3678256"/>
            <a:ext cx="3457714" cy="858342"/>
            <a:chOff x="0" y="0"/>
            <a:chExt cx="910674" cy="22606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10674" cy="226065"/>
            </a:xfrm>
            <a:custGeom>
              <a:avLst/>
              <a:gdLst/>
              <a:ahLst/>
              <a:cxnLst/>
              <a:rect r="r" b="b" t="t" l="l"/>
              <a:pathLst>
                <a:path h="226065" w="910674">
                  <a:moveTo>
                    <a:pt x="113033" y="0"/>
                  </a:moveTo>
                  <a:lnTo>
                    <a:pt x="797641" y="0"/>
                  </a:lnTo>
                  <a:cubicBezTo>
                    <a:pt x="827619" y="0"/>
                    <a:pt x="856369" y="11909"/>
                    <a:pt x="877567" y="33107"/>
                  </a:cubicBezTo>
                  <a:cubicBezTo>
                    <a:pt x="898765" y="54304"/>
                    <a:pt x="910674" y="83055"/>
                    <a:pt x="910674" y="113033"/>
                  </a:cubicBezTo>
                  <a:lnTo>
                    <a:pt x="910674" y="113033"/>
                  </a:lnTo>
                  <a:cubicBezTo>
                    <a:pt x="910674" y="175459"/>
                    <a:pt x="860067" y="226065"/>
                    <a:pt x="797641" y="226065"/>
                  </a:cubicBezTo>
                  <a:lnTo>
                    <a:pt x="113033" y="226065"/>
                  </a:lnTo>
                  <a:cubicBezTo>
                    <a:pt x="50606" y="226065"/>
                    <a:pt x="0" y="175459"/>
                    <a:pt x="0" y="113033"/>
                  </a:cubicBezTo>
                  <a:lnTo>
                    <a:pt x="0" y="113033"/>
                  </a:lnTo>
                  <a:cubicBezTo>
                    <a:pt x="0" y="50606"/>
                    <a:pt x="50606" y="0"/>
                    <a:pt x="113033" y="0"/>
                  </a:cubicBezTo>
                  <a:close/>
                </a:path>
              </a:pathLst>
            </a:custGeom>
            <a:solidFill>
              <a:srgbClr val="16578D"/>
            </a:solidFill>
            <a:ln w="666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47625"/>
              <a:ext cx="910674" cy="273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895407" y="4449566"/>
            <a:ext cx="7259279" cy="1977003"/>
            <a:chOff x="0" y="0"/>
            <a:chExt cx="1911909" cy="52069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911909" cy="520692"/>
            </a:xfrm>
            <a:custGeom>
              <a:avLst/>
              <a:gdLst/>
              <a:ahLst/>
              <a:cxnLst/>
              <a:rect r="r" b="b" t="t" l="l"/>
              <a:pathLst>
                <a:path h="520692" w="1911909">
                  <a:moveTo>
                    <a:pt x="54391" y="0"/>
                  </a:moveTo>
                  <a:lnTo>
                    <a:pt x="1857518" y="0"/>
                  </a:lnTo>
                  <a:cubicBezTo>
                    <a:pt x="1871943" y="0"/>
                    <a:pt x="1885778" y="5730"/>
                    <a:pt x="1895978" y="15931"/>
                  </a:cubicBezTo>
                  <a:cubicBezTo>
                    <a:pt x="1906178" y="26131"/>
                    <a:pt x="1911909" y="39965"/>
                    <a:pt x="1911909" y="54391"/>
                  </a:cubicBezTo>
                  <a:lnTo>
                    <a:pt x="1911909" y="466301"/>
                  </a:lnTo>
                  <a:cubicBezTo>
                    <a:pt x="1911909" y="496341"/>
                    <a:pt x="1887557" y="520692"/>
                    <a:pt x="1857518" y="520692"/>
                  </a:cubicBezTo>
                  <a:lnTo>
                    <a:pt x="54391" y="520692"/>
                  </a:lnTo>
                  <a:cubicBezTo>
                    <a:pt x="39965" y="520692"/>
                    <a:pt x="26131" y="514962"/>
                    <a:pt x="15931" y="504761"/>
                  </a:cubicBezTo>
                  <a:cubicBezTo>
                    <a:pt x="5730" y="494561"/>
                    <a:pt x="0" y="480727"/>
                    <a:pt x="0" y="466301"/>
                  </a:cubicBezTo>
                  <a:lnTo>
                    <a:pt x="0" y="54391"/>
                  </a:lnTo>
                  <a:cubicBezTo>
                    <a:pt x="0" y="24352"/>
                    <a:pt x="24352" y="0"/>
                    <a:pt x="54391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47625"/>
              <a:ext cx="1911909" cy="568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1796190" y="3678256"/>
            <a:ext cx="3457714" cy="858342"/>
            <a:chOff x="0" y="0"/>
            <a:chExt cx="910674" cy="22606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10674" cy="226065"/>
            </a:xfrm>
            <a:custGeom>
              <a:avLst/>
              <a:gdLst/>
              <a:ahLst/>
              <a:cxnLst/>
              <a:rect r="r" b="b" t="t" l="l"/>
              <a:pathLst>
                <a:path h="226065" w="910674">
                  <a:moveTo>
                    <a:pt x="113033" y="0"/>
                  </a:moveTo>
                  <a:lnTo>
                    <a:pt x="797641" y="0"/>
                  </a:lnTo>
                  <a:cubicBezTo>
                    <a:pt x="827619" y="0"/>
                    <a:pt x="856369" y="11909"/>
                    <a:pt x="877567" y="33107"/>
                  </a:cubicBezTo>
                  <a:cubicBezTo>
                    <a:pt x="898765" y="54304"/>
                    <a:pt x="910674" y="83055"/>
                    <a:pt x="910674" y="113033"/>
                  </a:cubicBezTo>
                  <a:lnTo>
                    <a:pt x="910674" y="113033"/>
                  </a:lnTo>
                  <a:cubicBezTo>
                    <a:pt x="910674" y="175459"/>
                    <a:pt x="860067" y="226065"/>
                    <a:pt x="797641" y="226065"/>
                  </a:cubicBezTo>
                  <a:lnTo>
                    <a:pt x="113033" y="226065"/>
                  </a:lnTo>
                  <a:cubicBezTo>
                    <a:pt x="50606" y="226065"/>
                    <a:pt x="0" y="175459"/>
                    <a:pt x="0" y="113033"/>
                  </a:cubicBezTo>
                  <a:lnTo>
                    <a:pt x="0" y="113033"/>
                  </a:lnTo>
                  <a:cubicBezTo>
                    <a:pt x="0" y="50606"/>
                    <a:pt x="50606" y="0"/>
                    <a:pt x="113033" y="0"/>
                  </a:cubicBezTo>
                  <a:close/>
                </a:path>
              </a:pathLst>
            </a:custGeom>
            <a:solidFill>
              <a:srgbClr val="16578D"/>
            </a:solidFill>
            <a:ln w="66675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910674" cy="273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5755509" y="3857417"/>
            <a:ext cx="475757" cy="500021"/>
          </a:xfrm>
          <a:custGeom>
            <a:avLst/>
            <a:gdLst/>
            <a:ahLst/>
            <a:cxnLst/>
            <a:rect r="r" b="b" t="t" l="l"/>
            <a:pathLst>
              <a:path h="500021" w="475757">
                <a:moveTo>
                  <a:pt x="0" y="0"/>
                </a:moveTo>
                <a:lnTo>
                  <a:pt x="475756" y="0"/>
                </a:lnTo>
                <a:lnTo>
                  <a:pt x="475756" y="500021"/>
                </a:lnTo>
                <a:lnTo>
                  <a:pt x="0" y="500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480278" y="3719640"/>
            <a:ext cx="798294" cy="585748"/>
          </a:xfrm>
          <a:custGeom>
            <a:avLst/>
            <a:gdLst/>
            <a:ahLst/>
            <a:cxnLst/>
            <a:rect r="r" b="b" t="t" l="l"/>
            <a:pathLst>
              <a:path h="585748" w="798294">
                <a:moveTo>
                  <a:pt x="0" y="0"/>
                </a:moveTo>
                <a:lnTo>
                  <a:pt x="798294" y="0"/>
                </a:lnTo>
                <a:lnTo>
                  <a:pt x="798294" y="585749"/>
                </a:lnTo>
                <a:lnTo>
                  <a:pt x="0" y="585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3807722" y="3852316"/>
            <a:ext cx="1776859" cy="4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Repository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976494" y="4632794"/>
            <a:ext cx="5572920" cy="185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80"/>
              </a:lnSpc>
            </a:pP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Dokumen yangdicek akan disimpan ke dalam database turnitin, sehingga ketika dokumen dicek kembali akan menunjukkan persentase kemiripan yangtinggi</a:t>
            </a:r>
          </a:p>
          <a:p>
            <a:pPr algn="just">
              <a:lnSpc>
                <a:spcPts val="2980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12144792" y="3800267"/>
            <a:ext cx="2335485" cy="4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EDBE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Repository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729062" y="4632794"/>
            <a:ext cx="5572920" cy="185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80"/>
              </a:lnSpc>
            </a:pPr>
            <a:r>
              <a:rPr lang="en-US" sz="2128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Dokumen yangdicek tidak masuk ke dalam database turnitin, sehingga apabiladicek secara berulang dengan dokumen yang samamaka hasilnya juga akan sama.</a:t>
            </a:r>
          </a:p>
          <a:p>
            <a:pPr algn="just">
              <a:lnSpc>
                <a:spcPts val="298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PENYALAHGUNAAN PADA TURNITIN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315951" y="3259297"/>
            <a:ext cx="8727783" cy="3810908"/>
            <a:chOff x="0" y="0"/>
            <a:chExt cx="1911909" cy="83481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911909" cy="834818"/>
            </a:xfrm>
            <a:custGeom>
              <a:avLst/>
              <a:gdLst/>
              <a:ahLst/>
              <a:cxnLst/>
              <a:rect r="r" b="b" t="t" l="l"/>
              <a:pathLst>
                <a:path h="834818" w="1911909">
                  <a:moveTo>
                    <a:pt x="45239" y="0"/>
                  </a:moveTo>
                  <a:lnTo>
                    <a:pt x="1866670" y="0"/>
                  </a:lnTo>
                  <a:cubicBezTo>
                    <a:pt x="1878668" y="0"/>
                    <a:pt x="1890175" y="4766"/>
                    <a:pt x="1898659" y="13250"/>
                  </a:cubicBezTo>
                  <a:cubicBezTo>
                    <a:pt x="1907143" y="21734"/>
                    <a:pt x="1911909" y="33241"/>
                    <a:pt x="1911909" y="45239"/>
                  </a:cubicBezTo>
                  <a:lnTo>
                    <a:pt x="1911909" y="789579"/>
                  </a:lnTo>
                  <a:cubicBezTo>
                    <a:pt x="1911909" y="801577"/>
                    <a:pt x="1907143" y="813084"/>
                    <a:pt x="1898659" y="821567"/>
                  </a:cubicBezTo>
                  <a:cubicBezTo>
                    <a:pt x="1890175" y="830051"/>
                    <a:pt x="1878668" y="834818"/>
                    <a:pt x="1866670" y="834818"/>
                  </a:cubicBezTo>
                  <a:lnTo>
                    <a:pt x="45239" y="834818"/>
                  </a:lnTo>
                  <a:cubicBezTo>
                    <a:pt x="20254" y="834818"/>
                    <a:pt x="0" y="814563"/>
                    <a:pt x="0" y="789579"/>
                  </a:cubicBezTo>
                  <a:lnTo>
                    <a:pt x="0" y="45239"/>
                  </a:lnTo>
                  <a:cubicBezTo>
                    <a:pt x="0" y="20254"/>
                    <a:pt x="20254" y="0"/>
                    <a:pt x="45239" y="0"/>
                  </a:cubicBezTo>
                  <a:close/>
                </a:path>
              </a:pathLst>
            </a:custGeom>
            <a:solidFill>
              <a:srgbClr val="16578D"/>
            </a:solidFill>
            <a:ln w="76200" cap="rnd">
              <a:solidFill>
                <a:srgbClr val="EDBE02"/>
              </a:solidFill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911909" cy="8824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5315951" y="3564357"/>
            <a:ext cx="8486171" cy="3134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81840" indent="-390920" lvl="1">
              <a:lnSpc>
                <a:spcPts val="5069"/>
              </a:lnSpc>
              <a:buFont typeface="Arial"/>
              <a:buChar char="•"/>
            </a:pP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Hidd</a:t>
            </a: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en text</a:t>
            </a:r>
          </a:p>
          <a:p>
            <a:pPr algn="l" marL="781840" indent="-390920" lvl="1">
              <a:lnSpc>
                <a:spcPts val="5069"/>
              </a:lnSpc>
              <a:buFont typeface="Arial"/>
              <a:buChar char="•"/>
            </a:pP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Dengan sengaja salah ketik</a:t>
            </a:r>
          </a:p>
          <a:p>
            <a:pPr algn="l" marL="781840" indent="-390920" lvl="1">
              <a:lnSpc>
                <a:spcPts val="5069"/>
              </a:lnSpc>
              <a:buFont typeface="Arial"/>
              <a:buChar char="•"/>
            </a:pP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Melakukan enkripsi dokumen</a:t>
            </a:r>
          </a:p>
          <a:p>
            <a:pPr algn="l" marL="781840" indent="-390920" lvl="1">
              <a:lnSpc>
                <a:spcPts val="5069"/>
              </a:lnSpc>
              <a:buFont typeface="Arial"/>
              <a:buChar char="•"/>
            </a:pP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Convert text to image</a:t>
            </a:r>
          </a:p>
          <a:p>
            <a:pPr algn="l" marL="781840" indent="-390920" lvl="1">
              <a:lnSpc>
                <a:spcPts val="5069"/>
              </a:lnSpc>
              <a:buFont typeface="Arial"/>
              <a:buChar char="•"/>
            </a:pPr>
            <a:r>
              <a:rPr lang="en-US" sz="362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Digunakan untuk Non Sivitas USB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241078" y="1338065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125248" y="3080845"/>
            <a:ext cx="12037505" cy="6771096"/>
          </a:xfrm>
          <a:custGeom>
            <a:avLst/>
            <a:gdLst/>
            <a:ahLst/>
            <a:cxnLst/>
            <a:rect r="r" b="b" t="t" l="l"/>
            <a:pathLst>
              <a:path h="6771096" w="12037505">
                <a:moveTo>
                  <a:pt x="0" y="0"/>
                </a:moveTo>
                <a:lnTo>
                  <a:pt x="12037504" y="0"/>
                </a:lnTo>
                <a:lnTo>
                  <a:pt x="12037504" y="6771096"/>
                </a:lnTo>
                <a:lnTo>
                  <a:pt x="0" y="677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85383" y="506729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18718" y="1682372"/>
            <a:ext cx="8225016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948" indent="-300474" lvl="1">
              <a:lnSpc>
                <a:spcPts val="3896"/>
              </a:lnSpc>
              <a:buAutoNum type="arabicPeriod" startAt="1"/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Menyelipkan karakter &amp; memberi warna putih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75465" y="-4588628"/>
            <a:ext cx="8000049" cy="6875042"/>
            <a:chOff x="0" y="0"/>
            <a:chExt cx="812800" cy="698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8875" y="0"/>
              <a:ext cx="795049" cy="698500"/>
            </a:xfrm>
            <a:custGeom>
              <a:avLst/>
              <a:gdLst/>
              <a:ahLst/>
              <a:cxnLst/>
              <a:rect r="r" b="b" t="t" l="l"/>
              <a:pathLst>
                <a:path h="698500" w="795049">
                  <a:moveTo>
                    <a:pt x="787378" y="377690"/>
                  </a:moveTo>
                  <a:lnTo>
                    <a:pt x="617272" y="670060"/>
                  </a:lnTo>
                  <a:cubicBezTo>
                    <a:pt x="607027" y="687668"/>
                    <a:pt x="588193" y="698500"/>
                    <a:pt x="567822" y="698500"/>
                  </a:cubicBezTo>
                  <a:lnTo>
                    <a:pt x="227228" y="698500"/>
                  </a:lnTo>
                  <a:cubicBezTo>
                    <a:pt x="206857" y="698500"/>
                    <a:pt x="188023" y="687668"/>
                    <a:pt x="177778" y="670060"/>
                  </a:cubicBezTo>
                  <a:lnTo>
                    <a:pt x="7672" y="377690"/>
                  </a:lnTo>
                  <a:cubicBezTo>
                    <a:pt x="-2557" y="360109"/>
                    <a:pt x="-2557" y="338391"/>
                    <a:pt x="7672" y="320810"/>
                  </a:cubicBezTo>
                  <a:lnTo>
                    <a:pt x="177778" y="28440"/>
                  </a:lnTo>
                  <a:cubicBezTo>
                    <a:pt x="188023" y="10832"/>
                    <a:pt x="206857" y="0"/>
                    <a:pt x="227228" y="0"/>
                  </a:cubicBezTo>
                  <a:lnTo>
                    <a:pt x="567822" y="0"/>
                  </a:lnTo>
                  <a:cubicBezTo>
                    <a:pt x="588193" y="0"/>
                    <a:pt x="607027" y="10832"/>
                    <a:pt x="617272" y="28440"/>
                  </a:cubicBezTo>
                  <a:lnTo>
                    <a:pt x="787378" y="320810"/>
                  </a:lnTo>
                  <a:cubicBezTo>
                    <a:pt x="797607" y="338391"/>
                    <a:pt x="797607" y="360109"/>
                    <a:pt x="787378" y="377690"/>
                  </a:cubicBezTo>
                  <a:close/>
                </a:path>
              </a:pathLst>
            </a:custGeom>
            <a:solidFill>
              <a:srgbClr val="243B55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22558" y="-367861"/>
            <a:ext cx="2618432" cy="690611"/>
          </a:xfrm>
          <a:custGeom>
            <a:avLst/>
            <a:gdLst/>
            <a:ahLst/>
            <a:cxnLst/>
            <a:rect r="r" b="b" t="t" l="l"/>
            <a:pathLst>
              <a:path h="690611" w="2618432">
                <a:moveTo>
                  <a:pt x="0" y="0"/>
                </a:moveTo>
                <a:lnTo>
                  <a:pt x="2618432" y="0"/>
                </a:lnTo>
                <a:lnTo>
                  <a:pt x="2618432" y="690611"/>
                </a:lnTo>
                <a:lnTo>
                  <a:pt x="0" y="690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268514" y="-1094021"/>
            <a:ext cx="3297214" cy="2833543"/>
            <a:chOff x="0" y="0"/>
            <a:chExt cx="812800" cy="698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00" y="0"/>
              <a:ext cx="801400" cy="698500"/>
            </a:xfrm>
            <a:custGeom>
              <a:avLst/>
              <a:gdLst/>
              <a:ahLst/>
              <a:cxnLst/>
              <a:rect r="r" b="b" t="t" l="l"/>
              <a:pathLst>
                <a:path h="698500" w="801400">
                  <a:moveTo>
                    <a:pt x="796473" y="367516"/>
                  </a:moveTo>
                  <a:lnTo>
                    <a:pt x="614527" y="680234"/>
                  </a:lnTo>
                  <a:cubicBezTo>
                    <a:pt x="607948" y="691543"/>
                    <a:pt x="595851" y="698500"/>
                    <a:pt x="582768" y="698500"/>
                  </a:cubicBezTo>
                  <a:lnTo>
                    <a:pt x="218632" y="698500"/>
                  </a:lnTo>
                  <a:cubicBezTo>
                    <a:pt x="205549" y="698500"/>
                    <a:pt x="193452" y="691543"/>
                    <a:pt x="186873" y="680234"/>
                  </a:cubicBezTo>
                  <a:lnTo>
                    <a:pt x="4927" y="367516"/>
                  </a:lnTo>
                  <a:cubicBezTo>
                    <a:pt x="-1642" y="356225"/>
                    <a:pt x="-1642" y="342275"/>
                    <a:pt x="4927" y="330984"/>
                  </a:cubicBezTo>
                  <a:lnTo>
                    <a:pt x="186873" y="18266"/>
                  </a:lnTo>
                  <a:cubicBezTo>
                    <a:pt x="193452" y="6957"/>
                    <a:pt x="205549" y="0"/>
                    <a:pt x="218632" y="0"/>
                  </a:cubicBezTo>
                  <a:lnTo>
                    <a:pt x="582768" y="0"/>
                  </a:lnTo>
                  <a:cubicBezTo>
                    <a:pt x="595851" y="0"/>
                    <a:pt x="607948" y="6957"/>
                    <a:pt x="614527" y="18266"/>
                  </a:cubicBezTo>
                  <a:lnTo>
                    <a:pt x="796473" y="330984"/>
                  </a:lnTo>
                  <a:cubicBezTo>
                    <a:pt x="803042" y="342275"/>
                    <a:pt x="803042" y="356225"/>
                    <a:pt x="796473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998053" y="8601993"/>
            <a:ext cx="3859024" cy="3342880"/>
          </a:xfrm>
          <a:custGeom>
            <a:avLst/>
            <a:gdLst/>
            <a:ahLst/>
            <a:cxnLst/>
            <a:rect r="r" b="b" t="t" l="l"/>
            <a:pathLst>
              <a:path h="3342880" w="3859024">
                <a:moveTo>
                  <a:pt x="0" y="0"/>
                </a:moveTo>
                <a:lnTo>
                  <a:pt x="3859024" y="0"/>
                </a:lnTo>
                <a:lnTo>
                  <a:pt x="3859024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043734" y="9851941"/>
            <a:ext cx="4728496" cy="537986"/>
            <a:chOff x="0" y="0"/>
            <a:chExt cx="1245365" cy="1416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45365" cy="141692"/>
            </a:xfrm>
            <a:custGeom>
              <a:avLst/>
              <a:gdLst/>
              <a:ahLst/>
              <a:cxnLst/>
              <a:rect r="r" b="b" t="t" l="l"/>
              <a:pathLst>
                <a:path h="141692" w="1245365">
                  <a:moveTo>
                    <a:pt x="70846" y="0"/>
                  </a:moveTo>
                  <a:lnTo>
                    <a:pt x="1174519" y="0"/>
                  </a:lnTo>
                  <a:cubicBezTo>
                    <a:pt x="1193309" y="0"/>
                    <a:pt x="1211329" y="7464"/>
                    <a:pt x="1224615" y="20750"/>
                  </a:cubicBezTo>
                  <a:cubicBezTo>
                    <a:pt x="1237901" y="34036"/>
                    <a:pt x="1245365" y="52056"/>
                    <a:pt x="1245365" y="70846"/>
                  </a:cubicBezTo>
                  <a:lnTo>
                    <a:pt x="1245365" y="70846"/>
                  </a:lnTo>
                  <a:cubicBezTo>
                    <a:pt x="1245365" y="109973"/>
                    <a:pt x="1213647" y="141692"/>
                    <a:pt x="1174519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lnTo>
                    <a:pt x="0" y="70846"/>
                  </a:ln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245365" cy="189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328211" y="8954317"/>
            <a:ext cx="3389686" cy="2665365"/>
            <a:chOff x="0" y="0"/>
            <a:chExt cx="696717" cy="5478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320" y="0"/>
              <a:ext cx="674077" cy="547840"/>
            </a:xfrm>
            <a:custGeom>
              <a:avLst/>
              <a:gdLst/>
              <a:ahLst/>
              <a:cxnLst/>
              <a:rect r="r" b="b" t="t" l="l"/>
              <a:pathLst>
                <a:path h="547840" w="674077">
                  <a:moveTo>
                    <a:pt x="664985" y="301435"/>
                  </a:moveTo>
                  <a:lnTo>
                    <a:pt x="502608" y="520325"/>
                  </a:lnTo>
                  <a:cubicBezTo>
                    <a:pt x="489768" y="537634"/>
                    <a:pt x="469489" y="547840"/>
                    <a:pt x="447937" y="547840"/>
                  </a:cubicBezTo>
                  <a:lnTo>
                    <a:pt x="226139" y="547840"/>
                  </a:lnTo>
                  <a:cubicBezTo>
                    <a:pt x="204588" y="547840"/>
                    <a:pt x="184309" y="537634"/>
                    <a:pt x="171469" y="520325"/>
                  </a:cubicBezTo>
                  <a:lnTo>
                    <a:pt x="9091" y="301435"/>
                  </a:lnTo>
                  <a:cubicBezTo>
                    <a:pt x="-3031" y="285094"/>
                    <a:pt x="-3031" y="262745"/>
                    <a:pt x="9091" y="246405"/>
                  </a:cubicBezTo>
                  <a:lnTo>
                    <a:pt x="171469" y="27515"/>
                  </a:lnTo>
                  <a:cubicBezTo>
                    <a:pt x="184309" y="10206"/>
                    <a:pt x="204588" y="0"/>
                    <a:pt x="226139" y="0"/>
                  </a:cubicBezTo>
                  <a:lnTo>
                    <a:pt x="447937" y="0"/>
                  </a:lnTo>
                  <a:cubicBezTo>
                    <a:pt x="469489" y="0"/>
                    <a:pt x="489768" y="10206"/>
                    <a:pt x="502608" y="27515"/>
                  </a:cubicBezTo>
                  <a:lnTo>
                    <a:pt x="664985" y="246405"/>
                  </a:lnTo>
                  <a:cubicBezTo>
                    <a:pt x="677107" y="262745"/>
                    <a:pt x="677107" y="285094"/>
                    <a:pt x="664985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47625"/>
              <a:ext cx="468117" cy="595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7507534" y="10040757"/>
            <a:ext cx="840062" cy="492487"/>
          </a:xfrm>
          <a:custGeom>
            <a:avLst/>
            <a:gdLst/>
            <a:ahLst/>
            <a:cxnLst/>
            <a:rect r="r" b="b" t="t" l="l"/>
            <a:pathLst>
              <a:path h="492487" w="840062">
                <a:moveTo>
                  <a:pt x="0" y="0"/>
                </a:moveTo>
                <a:lnTo>
                  <a:pt x="840062" y="0"/>
                </a:lnTo>
                <a:lnTo>
                  <a:pt x="840062" y="492486"/>
                </a:lnTo>
                <a:lnTo>
                  <a:pt x="0" y="49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0407" y="1461230"/>
            <a:ext cx="11929397" cy="278293"/>
            <a:chOff x="0" y="0"/>
            <a:chExt cx="3141899" cy="7329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41899" cy="73295"/>
            </a:xfrm>
            <a:custGeom>
              <a:avLst/>
              <a:gdLst/>
              <a:ahLst/>
              <a:cxnLst/>
              <a:rect r="r" b="b" t="t" l="l"/>
              <a:pathLst>
                <a:path h="73295" w="3141899">
                  <a:moveTo>
                    <a:pt x="0" y="0"/>
                  </a:moveTo>
                  <a:lnTo>
                    <a:pt x="3141899" y="0"/>
                  </a:lnTo>
                  <a:lnTo>
                    <a:pt x="3141899" y="73295"/>
                  </a:lnTo>
                  <a:lnTo>
                    <a:pt x="0" y="73295"/>
                  </a:lnTo>
                  <a:close/>
                </a:path>
              </a:pathLst>
            </a:custGeom>
            <a:solidFill>
              <a:srgbClr val="16578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3141899" cy="12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028276" y="2492720"/>
            <a:ext cx="12231448" cy="6895479"/>
          </a:xfrm>
          <a:custGeom>
            <a:avLst/>
            <a:gdLst/>
            <a:ahLst/>
            <a:cxnLst/>
            <a:rect r="r" b="b" t="t" l="l"/>
            <a:pathLst>
              <a:path h="6895479" w="12231448">
                <a:moveTo>
                  <a:pt x="0" y="0"/>
                </a:moveTo>
                <a:lnTo>
                  <a:pt x="12231448" y="0"/>
                </a:lnTo>
                <a:lnTo>
                  <a:pt x="12231448" y="6895479"/>
                </a:lnTo>
                <a:lnTo>
                  <a:pt x="0" y="6895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16578D"/>
            </a:solidFill>
            <a:prstDash val="solid"/>
            <a:miter/>
          </a:ln>
        </p:spPr>
      </p:sp>
      <p:sp>
        <p:nvSpPr>
          <p:cNvPr name="TextBox 21" id="21"/>
          <p:cNvSpPr txBox="true"/>
          <p:nvPr/>
        </p:nvSpPr>
        <p:spPr>
          <a:xfrm rot="0">
            <a:off x="15139804" y="6793979"/>
            <a:ext cx="604104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83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30%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54713" y="629894"/>
            <a:ext cx="13178575" cy="778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29"/>
              </a:lnSpc>
              <a:spcBef>
                <a:spcPct val="0"/>
              </a:spcBef>
            </a:pPr>
            <a:r>
              <a:rPr lang="en-US" b="true" sz="4983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INDIKASI TEMUAN KECURANGAN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18718" y="1682372"/>
            <a:ext cx="8225016" cy="47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6"/>
              </a:lnSpc>
            </a:pPr>
            <a:r>
              <a:rPr lang="en-US" sz="2783">
                <a:solidFill>
                  <a:srgbClr val="16578D"/>
                </a:solidFill>
                <a:latin typeface="Bree Serif"/>
                <a:ea typeface="Bree Serif"/>
                <a:cs typeface="Bree Serif"/>
                <a:sym typeface="Bree Serif"/>
              </a:rPr>
              <a:t>2.Menyelipkan &amp; Mengecilkan Ukuran Karakter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DAG6bFGRStY</dc:identifier>
  <dcterms:modified xsi:type="dcterms:W3CDTF">2011-08-01T06:04:30Z</dcterms:modified>
  <cp:revision>1</cp:revision>
  <dc:title>2023 PEMANFAATAN TURNITIN</dc:title>
</cp:coreProperties>
</file>